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309" r:id="rId5"/>
    <p:sldId id="284" r:id="rId6"/>
    <p:sldId id="285" r:id="rId7"/>
    <p:sldId id="258" r:id="rId8"/>
    <p:sldId id="259" r:id="rId9"/>
    <p:sldId id="279" r:id="rId10"/>
    <p:sldId id="301" r:id="rId11"/>
    <p:sldId id="271" r:id="rId12"/>
    <p:sldId id="303" r:id="rId13"/>
    <p:sldId id="307" r:id="rId14"/>
    <p:sldId id="304" r:id="rId15"/>
    <p:sldId id="305" r:id="rId16"/>
    <p:sldId id="306" r:id="rId17"/>
    <p:sldId id="308" r:id="rId18"/>
    <p:sldId id="26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1B959-E0DC-454A-83CB-BCDC6D65B6F1}" v="2" dt="2021-10-01T20:49:03.1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798" autoAdjust="0"/>
    <p:restoredTop sz="85623" autoAdjust="0"/>
  </p:normalViewPr>
  <p:slideViewPr>
    <p:cSldViewPr>
      <p:cViewPr varScale="1">
        <p:scale>
          <a:sx n="74" d="100"/>
          <a:sy n="74" d="100"/>
        </p:scale>
        <p:origin x="1908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E65269C5-17AE-4B2E-8758-9068F1AF7E05}"/>
    <pc:docChg chg="modSld">
      <pc:chgData name="Turgeon Valérie" userId="1b450f87-bfaa-4071-9d8b-ae7ea46261a8" providerId="ADAL" clId="{E65269C5-17AE-4B2E-8758-9068F1AF7E05}" dt="2021-09-23T01:14:03.945" v="1" actId="20577"/>
      <pc:docMkLst>
        <pc:docMk/>
      </pc:docMkLst>
      <pc:sldChg chg="modSp mod">
        <pc:chgData name="Turgeon Valérie" userId="1b450f87-bfaa-4071-9d8b-ae7ea46261a8" providerId="ADAL" clId="{E65269C5-17AE-4B2E-8758-9068F1AF7E05}" dt="2021-09-23T01:14:03.945" v="1" actId="20577"/>
        <pc:sldMkLst>
          <pc:docMk/>
          <pc:sldMk cId="3683653239" sldId="279"/>
        </pc:sldMkLst>
        <pc:spChg chg="mod">
          <ac:chgData name="Turgeon Valérie" userId="1b450f87-bfaa-4071-9d8b-ae7ea46261a8" providerId="ADAL" clId="{E65269C5-17AE-4B2E-8758-9068F1AF7E05}" dt="2021-09-23T01:14:03.945" v="1" actId="20577"/>
          <ac:spMkLst>
            <pc:docMk/>
            <pc:sldMk cId="3683653239" sldId="279"/>
            <ac:spMk id="6" creationId="{00000000-0000-0000-0000-000000000000}"/>
          </ac:spMkLst>
        </pc:spChg>
      </pc:sldChg>
    </pc:docChg>
  </pc:docChgLst>
  <pc:docChgLst>
    <pc:chgData name="Valérie" userId="1b450f87-bfaa-4071-9d8b-ae7ea46261a8" providerId="ADAL" clId="{A21C98E1-5284-4F45-890F-BCA33AE916B6}"/>
    <pc:docChg chg="custSel modSld">
      <pc:chgData name="Valérie" userId="1b450f87-bfaa-4071-9d8b-ae7ea46261a8" providerId="ADAL" clId="{A21C98E1-5284-4F45-890F-BCA33AE916B6}" dt="2020-10-04T16:15:01.969" v="24" actId="20577"/>
      <pc:docMkLst>
        <pc:docMk/>
      </pc:docMkLst>
      <pc:sldChg chg="modTransition">
        <pc:chgData name="Valérie" userId="1b450f87-bfaa-4071-9d8b-ae7ea46261a8" providerId="ADAL" clId="{A21C98E1-5284-4F45-890F-BCA33AE916B6}" dt="2020-10-04T01:45:06.251" v="0"/>
        <pc:sldMkLst>
          <pc:docMk/>
          <pc:sldMk cId="108638824" sldId="256"/>
        </pc:sldMkLst>
      </pc:sldChg>
      <pc:sldChg chg="modTransition">
        <pc:chgData name="Valérie" userId="1b450f87-bfaa-4071-9d8b-ae7ea46261a8" providerId="ADAL" clId="{A21C98E1-5284-4F45-890F-BCA33AE916B6}" dt="2020-10-04T01:45:06.251" v="0"/>
        <pc:sldMkLst>
          <pc:docMk/>
          <pc:sldMk cId="1216745327" sldId="271"/>
        </pc:sldMkLst>
      </pc:sldChg>
      <pc:sldChg chg="modTransition">
        <pc:chgData name="Valérie" userId="1b450f87-bfaa-4071-9d8b-ae7ea46261a8" providerId="ADAL" clId="{A21C98E1-5284-4F45-890F-BCA33AE916B6}" dt="2020-10-04T01:45:06.251" v="0"/>
        <pc:sldMkLst>
          <pc:docMk/>
          <pc:sldMk cId="3683653239" sldId="279"/>
        </pc:sldMkLst>
      </pc:sldChg>
      <pc:sldChg chg="modSp">
        <pc:chgData name="Valérie" userId="1b450f87-bfaa-4071-9d8b-ae7ea46261a8" providerId="ADAL" clId="{A21C98E1-5284-4F45-890F-BCA33AE916B6}" dt="2020-10-04T16:15:01.969" v="24" actId="20577"/>
        <pc:sldMkLst>
          <pc:docMk/>
          <pc:sldMk cId="1590453878" sldId="284"/>
        </pc:sldMkLst>
        <pc:spChg chg="mod">
          <ac:chgData name="Valérie" userId="1b450f87-bfaa-4071-9d8b-ae7ea46261a8" providerId="ADAL" clId="{A21C98E1-5284-4F45-890F-BCA33AE916B6}" dt="2020-10-04T16:15:01.969" v="24" actId="20577"/>
          <ac:spMkLst>
            <pc:docMk/>
            <pc:sldMk cId="1590453878" sldId="284"/>
            <ac:spMk id="39" creationId="{00000000-0000-0000-0000-000000000000}"/>
          </ac:spMkLst>
        </pc:spChg>
        <pc:spChg chg="mod">
          <ac:chgData name="Valérie" userId="1b450f87-bfaa-4071-9d8b-ae7ea46261a8" providerId="ADAL" clId="{A21C98E1-5284-4F45-890F-BCA33AE916B6}" dt="2020-10-04T01:45:27.546" v="5" actId="1037"/>
          <ac:spMkLst>
            <pc:docMk/>
            <pc:sldMk cId="1590453878" sldId="284"/>
            <ac:spMk id="49" creationId="{00000000-0000-0000-0000-000000000000}"/>
          </ac:spMkLst>
        </pc:spChg>
      </pc:sldChg>
      <pc:sldChg chg="modTransition">
        <pc:chgData name="Valérie" userId="1b450f87-bfaa-4071-9d8b-ae7ea46261a8" providerId="ADAL" clId="{A21C98E1-5284-4F45-890F-BCA33AE916B6}" dt="2020-10-04T01:45:06.251" v="0"/>
        <pc:sldMkLst>
          <pc:docMk/>
          <pc:sldMk cId="3276901100" sldId="296"/>
        </pc:sldMkLst>
      </pc:sldChg>
    </pc:docChg>
  </pc:docChgLst>
  <pc:docChgLst>
    <pc:chgData name="Valérie" userId="1b450f87-bfaa-4071-9d8b-ae7ea46261a8" providerId="ADAL" clId="{CF345E1D-CE3F-41A8-A3FC-19E2488E06F3}"/>
    <pc:docChg chg="custSel addSld delSld modSld sldOrd">
      <pc:chgData name="Valérie" userId="1b450f87-bfaa-4071-9d8b-ae7ea46261a8" providerId="ADAL" clId="{CF345E1D-CE3F-41A8-A3FC-19E2488E06F3}" dt="2020-10-04T16:33:53.025" v="132" actId="478"/>
      <pc:docMkLst>
        <pc:docMk/>
      </pc:docMkLst>
      <pc:sldChg chg="addSp delSp modSp del modTransition modNotesTx">
        <pc:chgData name="Valérie" userId="1b450f87-bfaa-4071-9d8b-ae7ea46261a8" providerId="ADAL" clId="{CF345E1D-CE3F-41A8-A3FC-19E2488E06F3}" dt="2020-10-04T16:30:53.099" v="110" actId="2696"/>
        <pc:sldMkLst>
          <pc:docMk/>
          <pc:sldMk cId="108638824" sldId="256"/>
        </pc:sldMkLst>
        <pc:spChg chg="del">
          <ac:chgData name="Valérie" userId="1b450f87-bfaa-4071-9d8b-ae7ea46261a8" providerId="ADAL" clId="{CF345E1D-CE3F-41A8-A3FC-19E2488E06F3}" dt="2020-10-04T16:20:35.596" v="22" actId="478"/>
          <ac:spMkLst>
            <pc:docMk/>
            <pc:sldMk cId="108638824" sldId="256"/>
            <ac:spMk id="23" creationId="{00000000-0000-0000-0000-000000000000}"/>
          </ac:spMkLst>
        </pc:spChg>
        <pc:graphicFrameChg chg="add del mod">
          <ac:chgData name="Valérie" userId="1b450f87-bfaa-4071-9d8b-ae7ea46261a8" providerId="ADAL" clId="{CF345E1D-CE3F-41A8-A3FC-19E2488E06F3}" dt="2020-10-04T16:30:17.750" v="105"/>
          <ac:graphicFrameMkLst>
            <pc:docMk/>
            <pc:sldMk cId="108638824" sldId="256"/>
            <ac:graphicFrameMk id="2" creationId="{5F0637FC-4AE4-48F8-B3A7-7CB2359F64A3}"/>
          </ac:graphicFrameMkLst>
        </pc:graphicFrameChg>
        <pc:graphicFrameChg chg="add del mod">
          <ac:chgData name="Valérie" userId="1b450f87-bfaa-4071-9d8b-ae7ea46261a8" providerId="ADAL" clId="{CF345E1D-CE3F-41A8-A3FC-19E2488E06F3}" dt="2020-10-04T16:30:17.750" v="105"/>
          <ac:graphicFrameMkLst>
            <pc:docMk/>
            <pc:sldMk cId="108638824" sldId="256"/>
            <ac:graphicFrameMk id="3" creationId="{ED0EC8A6-F653-416D-9F80-3FF8A8D9DB77}"/>
          </ac:graphicFrameMkLst>
        </pc:graphicFrameChg>
        <pc:graphicFrameChg chg="del">
          <ac:chgData name="Valérie" userId="1b450f87-bfaa-4071-9d8b-ae7ea46261a8" providerId="ADAL" clId="{CF345E1D-CE3F-41A8-A3FC-19E2488E06F3}" dt="2020-10-04T16:20:31.064" v="21" actId="478"/>
          <ac:graphicFrameMkLst>
            <pc:docMk/>
            <pc:sldMk cId="108638824" sldId="256"/>
            <ac:graphicFrameMk id="4" creationId="{8FE35842-09D5-4B25-8C45-9C996CE1B007}"/>
          </ac:graphicFrameMkLst>
        </pc:graphicFrameChg>
        <pc:graphicFrameChg chg="add del mod">
          <ac:chgData name="Valérie" userId="1b450f87-bfaa-4071-9d8b-ae7ea46261a8" providerId="ADAL" clId="{CF345E1D-CE3F-41A8-A3FC-19E2488E06F3}" dt="2020-10-04T16:30:17.750" v="105"/>
          <ac:graphicFrameMkLst>
            <pc:docMk/>
            <pc:sldMk cId="108638824" sldId="256"/>
            <ac:graphicFrameMk id="5" creationId="{2DC18C7E-30E8-4D8E-AF54-D46E9DB87D0F}"/>
          </ac:graphicFrameMkLst>
        </pc:graphicFrameChg>
        <pc:graphicFrameChg chg="add del mod">
          <ac:chgData name="Valérie" userId="1b450f87-bfaa-4071-9d8b-ae7ea46261a8" providerId="ADAL" clId="{CF345E1D-CE3F-41A8-A3FC-19E2488E06F3}" dt="2020-10-04T16:30:17.750" v="105"/>
          <ac:graphicFrameMkLst>
            <pc:docMk/>
            <pc:sldMk cId="108638824" sldId="256"/>
            <ac:graphicFrameMk id="6" creationId="{3679F58E-D55E-4B74-A823-69C77D5AA819}"/>
          </ac:graphicFrameMkLst>
        </pc:graphicFrameChg>
      </pc:sldChg>
      <pc:sldChg chg="modSp">
        <pc:chgData name="Valérie" userId="1b450f87-bfaa-4071-9d8b-ae7ea46261a8" providerId="ADAL" clId="{CF345E1D-CE3F-41A8-A3FC-19E2488E06F3}" dt="2020-10-04T16:16:40.909" v="20" actId="20577"/>
        <pc:sldMkLst>
          <pc:docMk/>
          <pc:sldMk cId="1590453878" sldId="284"/>
        </pc:sldMkLst>
        <pc:spChg chg="mod">
          <ac:chgData name="Valérie" userId="1b450f87-bfaa-4071-9d8b-ae7ea46261a8" providerId="ADAL" clId="{CF345E1D-CE3F-41A8-A3FC-19E2488E06F3}" dt="2020-10-04T16:16:40.909" v="20" actId="20577"/>
          <ac:spMkLst>
            <pc:docMk/>
            <pc:sldMk cId="1590453878" sldId="284"/>
            <ac:spMk id="39" creationId="{00000000-0000-0000-0000-000000000000}"/>
          </ac:spMkLst>
        </pc:spChg>
      </pc:sldChg>
      <pc:sldChg chg="addSp delSp modSp del modTransition">
        <pc:chgData name="Valérie" userId="1b450f87-bfaa-4071-9d8b-ae7ea46261a8" providerId="ADAL" clId="{CF345E1D-CE3F-41A8-A3FC-19E2488E06F3}" dt="2020-10-04T16:32:01.113" v="122" actId="2696"/>
        <pc:sldMkLst>
          <pc:docMk/>
          <pc:sldMk cId="3276901100" sldId="296"/>
        </pc:sldMkLst>
        <pc:spChg chg="add del mod">
          <ac:chgData name="Valérie" userId="1b450f87-bfaa-4071-9d8b-ae7ea46261a8" providerId="ADAL" clId="{CF345E1D-CE3F-41A8-A3FC-19E2488E06F3}" dt="2020-10-04T16:30:11.282" v="104" actId="478"/>
          <ac:spMkLst>
            <pc:docMk/>
            <pc:sldMk cId="3276901100" sldId="296"/>
            <ac:spMk id="3" creationId="{D86303BA-4280-4756-99B2-71CF9E5A95FF}"/>
          </ac:spMkLst>
        </pc:spChg>
        <pc:spChg chg="del">
          <ac:chgData name="Valérie" userId="1b450f87-bfaa-4071-9d8b-ae7ea46261a8" providerId="ADAL" clId="{CF345E1D-CE3F-41A8-A3FC-19E2488E06F3}" dt="2020-10-04T16:30:07.940" v="103" actId="478"/>
          <ac:spMkLst>
            <pc:docMk/>
            <pc:sldMk cId="3276901100" sldId="296"/>
            <ac:spMk id="23" creationId="{00000000-0000-0000-0000-000000000000}"/>
          </ac:spMkLst>
        </pc:spChg>
        <pc:graphicFrameChg chg="del">
          <ac:chgData name="Valérie" userId="1b450f87-bfaa-4071-9d8b-ae7ea46261a8" providerId="ADAL" clId="{CF345E1D-CE3F-41A8-A3FC-19E2488E06F3}" dt="2020-10-04T16:30:00.084" v="102" actId="478"/>
          <ac:graphicFrameMkLst>
            <pc:docMk/>
            <pc:sldMk cId="3276901100" sldId="296"/>
            <ac:graphicFrameMk id="4" creationId="{8FE35842-09D5-4B25-8C45-9C996CE1B007}"/>
          </ac:graphicFrameMkLst>
        </pc:graphicFrameChg>
        <pc:graphicFrameChg chg="add del mod">
          <ac:chgData name="Valérie" userId="1b450f87-bfaa-4071-9d8b-ae7ea46261a8" providerId="ADAL" clId="{CF345E1D-CE3F-41A8-A3FC-19E2488E06F3}" dt="2020-10-04T16:31:47.632" v="119"/>
          <ac:graphicFrameMkLst>
            <pc:docMk/>
            <pc:sldMk cId="3276901100" sldId="296"/>
            <ac:graphicFrameMk id="6" creationId="{CBC858F4-DC92-456D-8A16-005230053D01}"/>
          </ac:graphicFrameMkLst>
        </pc:graphicFrameChg>
        <pc:graphicFrameChg chg="add del mod">
          <ac:chgData name="Valérie" userId="1b450f87-bfaa-4071-9d8b-ae7ea46261a8" providerId="ADAL" clId="{CF345E1D-CE3F-41A8-A3FC-19E2488E06F3}" dt="2020-10-04T16:31:47.632" v="119"/>
          <ac:graphicFrameMkLst>
            <pc:docMk/>
            <pc:sldMk cId="3276901100" sldId="296"/>
            <ac:graphicFrameMk id="7" creationId="{F8226284-2FC8-4200-A20F-FFC76BA5670B}"/>
          </ac:graphicFrameMkLst>
        </pc:graphicFrameChg>
        <pc:graphicFrameChg chg="add del mod">
          <ac:chgData name="Valérie" userId="1b450f87-bfaa-4071-9d8b-ae7ea46261a8" providerId="ADAL" clId="{CF345E1D-CE3F-41A8-A3FC-19E2488E06F3}" dt="2020-10-04T16:31:47.632" v="119"/>
          <ac:graphicFrameMkLst>
            <pc:docMk/>
            <pc:sldMk cId="3276901100" sldId="296"/>
            <ac:graphicFrameMk id="8" creationId="{FB75B82B-9D77-467B-A95E-0A3B8E6D2C62}"/>
          </ac:graphicFrameMkLst>
        </pc:graphicFrameChg>
        <pc:graphicFrameChg chg="add del mod">
          <ac:chgData name="Valérie" userId="1b450f87-bfaa-4071-9d8b-ae7ea46261a8" providerId="ADAL" clId="{CF345E1D-CE3F-41A8-A3FC-19E2488E06F3}" dt="2020-10-04T16:31:47.632" v="119"/>
          <ac:graphicFrameMkLst>
            <pc:docMk/>
            <pc:sldMk cId="3276901100" sldId="296"/>
            <ac:graphicFrameMk id="9" creationId="{69F97130-792F-4B44-9083-1E00C5A1FFA0}"/>
          </ac:graphicFrameMkLst>
        </pc:graphicFrameChg>
      </pc:sldChg>
      <pc:sldChg chg="add">
        <pc:chgData name="Valérie" userId="1b450f87-bfaa-4071-9d8b-ae7ea46261a8" providerId="ADAL" clId="{CF345E1D-CE3F-41A8-A3FC-19E2488E06F3}" dt="2020-10-04T16:29:31.864" v="100"/>
        <pc:sldMkLst>
          <pc:docMk/>
          <pc:sldMk cId="3556177591" sldId="297"/>
        </pc:sldMkLst>
      </pc:sldChg>
      <pc:sldChg chg="addSp delSp modSp add ord modTransition">
        <pc:chgData name="Valérie" userId="1b450f87-bfaa-4071-9d8b-ae7ea46261a8" providerId="ADAL" clId="{CF345E1D-CE3F-41A8-A3FC-19E2488E06F3}" dt="2020-10-04T16:33:53.025" v="132" actId="478"/>
        <pc:sldMkLst>
          <pc:docMk/>
          <pc:sldMk cId="448615309" sldId="298"/>
        </pc:sldMkLst>
        <pc:spChg chg="add del mod">
          <ac:chgData name="Valérie" userId="1b450f87-bfaa-4071-9d8b-ae7ea46261a8" providerId="ADAL" clId="{CF345E1D-CE3F-41A8-A3FC-19E2488E06F3}" dt="2020-10-04T16:31:06.618" v="114" actId="478"/>
          <ac:spMkLst>
            <pc:docMk/>
            <pc:sldMk cId="448615309" sldId="298"/>
            <ac:spMk id="3" creationId="{FEBF12AA-C001-4539-9D28-80C09DEE66BD}"/>
          </ac:spMkLst>
        </pc:spChg>
        <pc:spChg chg="del">
          <ac:chgData name="Valérie" userId="1b450f87-bfaa-4071-9d8b-ae7ea46261a8" providerId="ADAL" clId="{CF345E1D-CE3F-41A8-A3FC-19E2488E06F3}" dt="2020-10-04T16:31:09.791" v="115" actId="478"/>
          <ac:spMkLst>
            <pc:docMk/>
            <pc:sldMk cId="448615309" sldId="298"/>
            <ac:spMk id="5" creationId="{00000000-0000-0000-0000-000000000000}"/>
          </ac:spMkLst>
        </pc:spChg>
        <pc:spChg chg="del">
          <ac:chgData name="Valérie" userId="1b450f87-bfaa-4071-9d8b-ae7ea46261a8" providerId="ADAL" clId="{CF345E1D-CE3F-41A8-A3FC-19E2488E06F3}" dt="2020-10-04T16:31:04.170" v="112" actId="478"/>
          <ac:spMkLst>
            <pc:docMk/>
            <pc:sldMk cId="448615309" sldId="298"/>
            <ac:spMk id="6" creationId="{00000000-0000-0000-0000-000000000000}"/>
          </ac:spMkLst>
        </pc:spChg>
        <pc:spChg chg="add del mod">
          <ac:chgData name="Valérie" userId="1b450f87-bfaa-4071-9d8b-ae7ea46261a8" providerId="ADAL" clId="{CF345E1D-CE3F-41A8-A3FC-19E2488E06F3}" dt="2020-10-04T16:31:12.928" v="116" actId="478"/>
          <ac:spMkLst>
            <pc:docMk/>
            <pc:sldMk cId="448615309" sldId="298"/>
            <ac:spMk id="8" creationId="{9CECF3DE-E1EF-4632-AB3E-E10A8E4D9597}"/>
          </ac:spMkLst>
        </pc:spChg>
        <pc:graphicFrameChg chg="add mod">
          <ac:chgData name="Valérie" userId="1b450f87-bfaa-4071-9d8b-ae7ea46261a8" providerId="ADAL" clId="{CF345E1D-CE3F-41A8-A3FC-19E2488E06F3}" dt="2020-10-04T16:32:47.064" v="128" actId="14100"/>
          <ac:graphicFrameMkLst>
            <pc:docMk/>
            <pc:sldMk cId="448615309" sldId="298"/>
            <ac:graphicFrameMk id="11" creationId="{D48F51F6-DBBE-4500-B57A-CA3761BA115D}"/>
          </ac:graphicFrameMkLst>
        </pc:graphicFrameChg>
        <pc:graphicFrameChg chg="add del mod">
          <ac:chgData name="Valérie" userId="1b450f87-bfaa-4071-9d8b-ae7ea46261a8" providerId="ADAL" clId="{CF345E1D-CE3F-41A8-A3FC-19E2488E06F3}" dt="2020-10-04T16:32:29.717" v="126" actId="478"/>
          <ac:graphicFrameMkLst>
            <pc:docMk/>
            <pc:sldMk cId="448615309" sldId="298"/>
            <ac:graphicFrameMk id="12" creationId="{7FDADCF9-7BBA-4E8A-B391-80893460B0E4}"/>
          </ac:graphicFrameMkLst>
        </pc:graphicFrameChg>
        <pc:graphicFrameChg chg="add mod">
          <ac:chgData name="Valérie" userId="1b450f87-bfaa-4071-9d8b-ae7ea46261a8" providerId="ADAL" clId="{CF345E1D-CE3F-41A8-A3FC-19E2488E06F3}" dt="2020-10-04T16:32:47.064" v="128" actId="14100"/>
          <ac:graphicFrameMkLst>
            <pc:docMk/>
            <pc:sldMk cId="448615309" sldId="298"/>
            <ac:graphicFrameMk id="13" creationId="{6524C0D9-5AA8-4CC9-9AFB-228C0BBF0E8F}"/>
          </ac:graphicFrameMkLst>
        </pc:graphicFrameChg>
        <pc:graphicFrameChg chg="add mod">
          <ac:chgData name="Valérie" userId="1b450f87-bfaa-4071-9d8b-ae7ea46261a8" providerId="ADAL" clId="{CF345E1D-CE3F-41A8-A3FC-19E2488E06F3}" dt="2020-10-04T16:32:50.550" v="129" actId="1076"/>
          <ac:graphicFrameMkLst>
            <pc:docMk/>
            <pc:sldMk cId="448615309" sldId="298"/>
            <ac:graphicFrameMk id="14" creationId="{30C4697C-720C-44B8-BD43-2247266291E8}"/>
          </ac:graphicFrameMkLst>
        </pc:graphicFrameChg>
        <pc:graphicFrameChg chg="add del mod">
          <ac:chgData name="Valérie" userId="1b450f87-bfaa-4071-9d8b-ae7ea46261a8" providerId="ADAL" clId="{CF345E1D-CE3F-41A8-A3FC-19E2488E06F3}" dt="2020-10-04T16:33:53.025" v="132" actId="478"/>
          <ac:graphicFrameMkLst>
            <pc:docMk/>
            <pc:sldMk cId="448615309" sldId="298"/>
            <ac:graphicFrameMk id="15" creationId="{8762EB69-CCEB-4FE9-AB7D-E83CD28532C1}"/>
          </ac:graphicFrameMkLst>
        </pc:graphicFrameChg>
        <pc:picChg chg="del">
          <ac:chgData name="Valérie" userId="1b450f87-bfaa-4071-9d8b-ae7ea46261a8" providerId="ADAL" clId="{CF345E1D-CE3F-41A8-A3FC-19E2488E06F3}" dt="2020-10-04T16:31:17.732" v="118" actId="478"/>
          <ac:picMkLst>
            <pc:docMk/>
            <pc:sldMk cId="448615309" sldId="298"/>
            <ac:picMk id="7" creationId="{00000000-0000-0000-0000-000000000000}"/>
          </ac:picMkLst>
        </pc:picChg>
        <pc:picChg chg="del">
          <ac:chgData name="Valérie" userId="1b450f87-bfaa-4071-9d8b-ae7ea46261a8" providerId="ADAL" clId="{CF345E1D-CE3F-41A8-A3FC-19E2488E06F3}" dt="2020-10-04T16:31:15.407" v="117" actId="478"/>
          <ac:picMkLst>
            <pc:docMk/>
            <pc:sldMk cId="448615309" sldId="298"/>
            <ac:picMk id="10" creationId="{00000000-0000-0000-0000-000000000000}"/>
          </ac:picMkLst>
        </pc:picChg>
      </pc:sldChg>
    </pc:docChg>
  </pc:docChgLst>
  <pc:docChgLst>
    <pc:chgData name="Turgeon Valérie" userId="1b450f87-bfaa-4071-9d8b-ae7ea46261a8" providerId="ADAL" clId="{5396CE70-60AD-42EA-828F-55C9E0FC40D8}"/>
    <pc:docChg chg="custSel addSld modSld sldOrd">
      <pc:chgData name="Turgeon Valérie" userId="1b450f87-bfaa-4071-9d8b-ae7ea46261a8" providerId="ADAL" clId="{5396CE70-60AD-42EA-828F-55C9E0FC40D8}" dt="2021-06-09T09:33:13.749" v="31"/>
      <pc:docMkLst>
        <pc:docMk/>
      </pc:docMkLst>
      <pc:sldChg chg="modSp mod">
        <pc:chgData name="Turgeon Valérie" userId="1b450f87-bfaa-4071-9d8b-ae7ea46261a8" providerId="ADAL" clId="{5396CE70-60AD-42EA-828F-55C9E0FC40D8}" dt="2021-06-07T09:17:02.869" v="2" actId="14100"/>
        <pc:sldMkLst>
          <pc:docMk/>
          <pc:sldMk cId="3683653239" sldId="279"/>
        </pc:sldMkLst>
        <pc:spChg chg="mod">
          <ac:chgData name="Turgeon Valérie" userId="1b450f87-bfaa-4071-9d8b-ae7ea46261a8" providerId="ADAL" clId="{5396CE70-60AD-42EA-828F-55C9E0FC40D8}" dt="2021-06-07T09:17:02.869" v="2" actId="14100"/>
          <ac:spMkLst>
            <pc:docMk/>
            <pc:sldMk cId="3683653239" sldId="279"/>
            <ac:spMk id="6" creationId="{00000000-0000-0000-0000-000000000000}"/>
          </ac:spMkLst>
        </pc:spChg>
      </pc:sldChg>
      <pc:sldChg chg="modSp mod">
        <pc:chgData name="Turgeon Valérie" userId="1b450f87-bfaa-4071-9d8b-ae7ea46261a8" providerId="ADAL" clId="{5396CE70-60AD-42EA-828F-55C9E0FC40D8}" dt="2021-06-07T09:22:14.213" v="28" actId="20577"/>
        <pc:sldMkLst>
          <pc:docMk/>
          <pc:sldMk cId="2374816795" sldId="285"/>
        </pc:sldMkLst>
        <pc:spChg chg="mod">
          <ac:chgData name="Turgeon Valérie" userId="1b450f87-bfaa-4071-9d8b-ae7ea46261a8" providerId="ADAL" clId="{5396CE70-60AD-42EA-828F-55C9E0FC40D8}" dt="2021-06-07T09:22:14.213" v="28" actId="20577"/>
          <ac:spMkLst>
            <pc:docMk/>
            <pc:sldMk cId="2374816795" sldId="285"/>
            <ac:spMk id="24" creationId="{00000000-0000-0000-0000-000000000000}"/>
          </ac:spMkLst>
        </pc:spChg>
      </pc:sldChg>
      <pc:sldChg chg="modSp mod">
        <pc:chgData name="Turgeon Valérie" userId="1b450f87-bfaa-4071-9d8b-ae7ea46261a8" providerId="ADAL" clId="{5396CE70-60AD-42EA-828F-55C9E0FC40D8}" dt="2021-06-07T09:16:16.262" v="1" actId="20577"/>
        <pc:sldMkLst>
          <pc:docMk/>
          <pc:sldMk cId="4285614187" sldId="301"/>
        </pc:sldMkLst>
        <pc:spChg chg="mod">
          <ac:chgData name="Turgeon Valérie" userId="1b450f87-bfaa-4071-9d8b-ae7ea46261a8" providerId="ADAL" clId="{5396CE70-60AD-42EA-828F-55C9E0FC40D8}" dt="2021-06-07T09:16:16.262" v="1" actId="20577"/>
          <ac:spMkLst>
            <pc:docMk/>
            <pc:sldMk cId="4285614187" sldId="301"/>
            <ac:spMk id="6" creationId="{00000000-0000-0000-0000-000000000000}"/>
          </ac:spMkLst>
        </pc:spChg>
      </pc:sldChg>
      <pc:sldChg chg="new ord">
        <pc:chgData name="Turgeon Valérie" userId="1b450f87-bfaa-4071-9d8b-ae7ea46261a8" providerId="ADAL" clId="{5396CE70-60AD-42EA-828F-55C9E0FC40D8}" dt="2021-06-09T09:33:13.749" v="31"/>
        <pc:sldMkLst>
          <pc:docMk/>
          <pc:sldMk cId="1397337202" sldId="309"/>
        </pc:sldMkLst>
      </pc:sldChg>
    </pc:docChg>
  </pc:docChgLst>
  <pc:docChgLst>
    <pc:chgData name="Valérie" userId="1b450f87-bfaa-4071-9d8b-ae7ea46261a8" providerId="ADAL" clId="{D751F86E-17AB-454D-A35B-56DFBFF0E4CC}"/>
    <pc:docChg chg="undo custSel mod addSld delSld modSld sldOrd">
      <pc:chgData name="Valérie" userId="1b450f87-bfaa-4071-9d8b-ae7ea46261a8" providerId="ADAL" clId="{D751F86E-17AB-454D-A35B-56DFBFF0E4CC}" dt="2020-10-06T04:39:43.775" v="3940" actId="2696"/>
      <pc:docMkLst>
        <pc:docMk/>
      </pc:docMkLst>
      <pc:sldChg chg="modSp ord modTransition">
        <pc:chgData name="Valérie" userId="1b450f87-bfaa-4071-9d8b-ae7ea46261a8" providerId="ADAL" clId="{D751F86E-17AB-454D-A35B-56DFBFF0E4CC}" dt="2020-10-06T02:56:16.143" v="2065" actId="14100"/>
        <pc:sldMkLst>
          <pc:docMk/>
          <pc:sldMk cId="1216745327" sldId="271"/>
        </pc:sldMkLst>
        <pc:spChg chg="mod">
          <ac:chgData name="Valérie" userId="1b450f87-bfaa-4071-9d8b-ae7ea46261a8" providerId="ADAL" clId="{D751F86E-17AB-454D-A35B-56DFBFF0E4CC}" dt="2020-10-06T02:55:30.048" v="2050" actId="14100"/>
          <ac:spMkLst>
            <pc:docMk/>
            <pc:sldMk cId="1216745327" sldId="271"/>
            <ac:spMk id="5" creationId="{00000000-0000-0000-0000-000000000000}"/>
          </ac:spMkLst>
        </pc:spChg>
        <pc:spChg chg="mod">
          <ac:chgData name="Valérie" userId="1b450f87-bfaa-4071-9d8b-ae7ea46261a8" providerId="ADAL" clId="{D751F86E-17AB-454D-A35B-56DFBFF0E4CC}" dt="2020-10-06T02:53:40.166" v="1885" actId="20577"/>
          <ac:spMkLst>
            <pc:docMk/>
            <pc:sldMk cId="1216745327" sldId="271"/>
            <ac:spMk id="27" creationId="{00000000-0000-0000-0000-000000000000}"/>
          </ac:spMkLst>
        </pc:spChg>
        <pc:spChg chg="mod">
          <ac:chgData name="Valérie" userId="1b450f87-bfaa-4071-9d8b-ae7ea46261a8" providerId="ADAL" clId="{D751F86E-17AB-454D-A35B-56DFBFF0E4CC}" dt="2020-10-06T02:56:16.143" v="2065" actId="14100"/>
          <ac:spMkLst>
            <pc:docMk/>
            <pc:sldMk cId="1216745327" sldId="271"/>
            <ac:spMk id="30" creationId="{00000000-0000-0000-0000-000000000000}"/>
          </ac:spMkLst>
        </pc:spChg>
      </pc:sldChg>
      <pc:sldChg chg="del">
        <pc:chgData name="Valérie" userId="1b450f87-bfaa-4071-9d8b-ae7ea46261a8" providerId="ADAL" clId="{D751F86E-17AB-454D-A35B-56DFBFF0E4CC}" dt="2020-10-06T04:39:43.744" v="3922" actId="2696"/>
        <pc:sldMkLst>
          <pc:docMk/>
          <pc:sldMk cId="1936555288" sldId="274"/>
        </pc:sldMkLst>
      </pc:sldChg>
      <pc:sldChg chg="del">
        <pc:chgData name="Valérie" userId="1b450f87-bfaa-4071-9d8b-ae7ea46261a8" providerId="ADAL" clId="{D751F86E-17AB-454D-A35B-56DFBFF0E4CC}" dt="2020-10-06T04:39:43.744" v="3927" actId="2696"/>
        <pc:sldMkLst>
          <pc:docMk/>
          <pc:sldMk cId="1450435693" sldId="276"/>
        </pc:sldMkLst>
      </pc:sldChg>
      <pc:sldChg chg="del">
        <pc:chgData name="Valérie" userId="1b450f87-bfaa-4071-9d8b-ae7ea46261a8" providerId="ADAL" clId="{D751F86E-17AB-454D-A35B-56DFBFF0E4CC}" dt="2020-10-06T04:39:43.744" v="3925" actId="2696"/>
        <pc:sldMkLst>
          <pc:docMk/>
          <pc:sldMk cId="3691445509" sldId="277"/>
        </pc:sldMkLst>
      </pc:sldChg>
      <pc:sldChg chg="del">
        <pc:chgData name="Valérie" userId="1b450f87-bfaa-4071-9d8b-ae7ea46261a8" providerId="ADAL" clId="{D751F86E-17AB-454D-A35B-56DFBFF0E4CC}" dt="2020-10-06T04:39:43.760" v="3928" actId="2696"/>
        <pc:sldMkLst>
          <pc:docMk/>
          <pc:sldMk cId="513901576" sldId="278"/>
        </pc:sldMkLst>
      </pc:sldChg>
      <pc:sldChg chg="modSp ord modTransition">
        <pc:chgData name="Valérie" userId="1b450f87-bfaa-4071-9d8b-ae7ea46261a8" providerId="ADAL" clId="{D751F86E-17AB-454D-A35B-56DFBFF0E4CC}" dt="2020-10-06T02:46:17.062" v="1275" actId="207"/>
        <pc:sldMkLst>
          <pc:docMk/>
          <pc:sldMk cId="3683653239" sldId="279"/>
        </pc:sldMkLst>
        <pc:spChg chg="mod">
          <ac:chgData name="Valérie" userId="1b450f87-bfaa-4071-9d8b-ae7ea46261a8" providerId="ADAL" clId="{D751F86E-17AB-454D-A35B-56DFBFF0E4CC}" dt="2020-10-06T02:29:54.418" v="667" actId="20577"/>
          <ac:spMkLst>
            <pc:docMk/>
            <pc:sldMk cId="3683653239" sldId="279"/>
            <ac:spMk id="5" creationId="{00000000-0000-0000-0000-000000000000}"/>
          </ac:spMkLst>
        </pc:spChg>
        <pc:spChg chg="mod">
          <ac:chgData name="Valérie" userId="1b450f87-bfaa-4071-9d8b-ae7ea46261a8" providerId="ADAL" clId="{D751F86E-17AB-454D-A35B-56DFBFF0E4CC}" dt="2020-10-06T02:46:17.062" v="1275" actId="207"/>
          <ac:spMkLst>
            <pc:docMk/>
            <pc:sldMk cId="3683653239" sldId="279"/>
            <ac:spMk id="6" creationId="{00000000-0000-0000-0000-000000000000}"/>
          </ac:spMkLst>
        </pc:spChg>
        <pc:picChg chg="mod">
          <ac:chgData name="Valérie" userId="1b450f87-bfaa-4071-9d8b-ae7ea46261a8" providerId="ADAL" clId="{D751F86E-17AB-454D-A35B-56DFBFF0E4CC}" dt="2020-10-06T02:44:37.786" v="1173" actId="1076"/>
          <ac:picMkLst>
            <pc:docMk/>
            <pc:sldMk cId="3683653239" sldId="279"/>
            <ac:picMk id="7" creationId="{00000000-0000-0000-0000-000000000000}"/>
          </ac:picMkLst>
        </pc:picChg>
        <pc:picChg chg="mod">
          <ac:chgData name="Valérie" userId="1b450f87-bfaa-4071-9d8b-ae7ea46261a8" providerId="ADAL" clId="{D751F86E-17AB-454D-A35B-56DFBFF0E4CC}" dt="2020-10-06T02:44:43.185" v="1174" actId="14100"/>
          <ac:picMkLst>
            <pc:docMk/>
            <pc:sldMk cId="3683653239" sldId="279"/>
            <ac:picMk id="10" creationId="{00000000-0000-0000-0000-000000000000}"/>
          </ac:picMkLst>
        </pc:picChg>
      </pc:sldChg>
      <pc:sldChg chg="del">
        <pc:chgData name="Valérie" userId="1b450f87-bfaa-4071-9d8b-ae7ea46261a8" providerId="ADAL" clId="{D751F86E-17AB-454D-A35B-56DFBFF0E4CC}" dt="2020-10-06T04:39:43.744" v="3926" actId="2696"/>
        <pc:sldMkLst>
          <pc:docMk/>
          <pc:sldMk cId="1402938840" sldId="280"/>
        </pc:sldMkLst>
      </pc:sldChg>
      <pc:sldChg chg="del">
        <pc:chgData name="Valérie" userId="1b450f87-bfaa-4071-9d8b-ae7ea46261a8" providerId="ADAL" clId="{D751F86E-17AB-454D-A35B-56DFBFF0E4CC}" dt="2020-10-06T04:39:43.744" v="3924" actId="2696"/>
        <pc:sldMkLst>
          <pc:docMk/>
          <pc:sldMk cId="923610351" sldId="281"/>
        </pc:sldMkLst>
      </pc:sldChg>
      <pc:sldChg chg="del">
        <pc:chgData name="Valérie" userId="1b450f87-bfaa-4071-9d8b-ae7ea46261a8" providerId="ADAL" clId="{D751F86E-17AB-454D-A35B-56DFBFF0E4CC}" dt="2020-10-06T04:39:43.744" v="3923" actId="2696"/>
        <pc:sldMkLst>
          <pc:docMk/>
          <pc:sldMk cId="549622647" sldId="282"/>
        </pc:sldMkLst>
      </pc:sldChg>
      <pc:sldChg chg="del">
        <pc:chgData name="Valérie" userId="1b450f87-bfaa-4071-9d8b-ae7ea46261a8" providerId="ADAL" clId="{D751F86E-17AB-454D-A35B-56DFBFF0E4CC}" dt="2020-10-06T04:39:43.760" v="3929" actId="2696"/>
        <pc:sldMkLst>
          <pc:docMk/>
          <pc:sldMk cId="3121234781" sldId="283"/>
        </pc:sldMkLst>
      </pc:sldChg>
      <pc:sldChg chg="modSp">
        <pc:chgData name="Valérie" userId="1b450f87-bfaa-4071-9d8b-ae7ea46261a8" providerId="ADAL" clId="{D751F86E-17AB-454D-A35B-56DFBFF0E4CC}" dt="2020-10-05T14:20:14.166" v="26" actId="27636"/>
        <pc:sldMkLst>
          <pc:docMk/>
          <pc:sldMk cId="1590453878" sldId="284"/>
        </pc:sldMkLst>
        <pc:spChg chg="mod">
          <ac:chgData name="Valérie" userId="1b450f87-bfaa-4071-9d8b-ae7ea46261a8" providerId="ADAL" clId="{D751F86E-17AB-454D-A35B-56DFBFF0E4CC}" dt="2020-10-05T14:20:14.166" v="26" actId="27636"/>
          <ac:spMkLst>
            <pc:docMk/>
            <pc:sldMk cId="1590453878" sldId="284"/>
            <ac:spMk id="39" creationId="{00000000-0000-0000-0000-000000000000}"/>
          </ac:spMkLst>
        </pc:spChg>
      </pc:sldChg>
      <pc:sldChg chg="modSp ord modTransition modAnim modNotesTx">
        <pc:chgData name="Valérie" userId="1b450f87-bfaa-4071-9d8b-ae7ea46261a8" providerId="ADAL" clId="{D751F86E-17AB-454D-A35B-56DFBFF0E4CC}" dt="2020-10-06T02:39:53.163" v="1153" actId="20577"/>
        <pc:sldMkLst>
          <pc:docMk/>
          <pc:sldMk cId="2374816795" sldId="285"/>
        </pc:sldMkLst>
        <pc:spChg chg="mod">
          <ac:chgData name="Valérie" userId="1b450f87-bfaa-4071-9d8b-ae7ea46261a8" providerId="ADAL" clId="{D751F86E-17AB-454D-A35B-56DFBFF0E4CC}" dt="2020-10-06T02:16:39.763" v="62" actId="20577"/>
          <ac:spMkLst>
            <pc:docMk/>
            <pc:sldMk cId="2374816795" sldId="285"/>
            <ac:spMk id="23" creationId="{00000000-0000-0000-0000-000000000000}"/>
          </ac:spMkLst>
        </pc:spChg>
        <pc:spChg chg="mod">
          <ac:chgData name="Valérie" userId="1b450f87-bfaa-4071-9d8b-ae7ea46261a8" providerId="ADAL" clId="{D751F86E-17AB-454D-A35B-56DFBFF0E4CC}" dt="2020-10-06T02:38:36.898" v="1018" actId="207"/>
          <ac:spMkLst>
            <pc:docMk/>
            <pc:sldMk cId="2374816795" sldId="285"/>
            <ac:spMk id="24" creationId="{00000000-0000-0000-0000-000000000000}"/>
          </ac:spMkLst>
        </pc:spChg>
      </pc:sldChg>
      <pc:sldChg chg="del">
        <pc:chgData name="Valérie" userId="1b450f87-bfaa-4071-9d8b-ae7ea46261a8" providerId="ADAL" clId="{D751F86E-17AB-454D-A35B-56DFBFF0E4CC}" dt="2020-10-06T04:39:43.760" v="3931" actId="2696"/>
        <pc:sldMkLst>
          <pc:docMk/>
          <pc:sldMk cId="1847210445" sldId="286"/>
        </pc:sldMkLst>
      </pc:sldChg>
      <pc:sldChg chg="del">
        <pc:chgData name="Valérie" userId="1b450f87-bfaa-4071-9d8b-ae7ea46261a8" providerId="ADAL" clId="{D751F86E-17AB-454D-A35B-56DFBFF0E4CC}" dt="2020-10-06T04:39:43.760" v="3932" actId="2696"/>
        <pc:sldMkLst>
          <pc:docMk/>
          <pc:sldMk cId="1578372024" sldId="287"/>
        </pc:sldMkLst>
      </pc:sldChg>
      <pc:sldChg chg="del">
        <pc:chgData name="Valérie" userId="1b450f87-bfaa-4071-9d8b-ae7ea46261a8" providerId="ADAL" clId="{D751F86E-17AB-454D-A35B-56DFBFF0E4CC}" dt="2020-10-06T04:39:43.760" v="3933" actId="2696"/>
        <pc:sldMkLst>
          <pc:docMk/>
          <pc:sldMk cId="4124524698" sldId="288"/>
        </pc:sldMkLst>
      </pc:sldChg>
      <pc:sldChg chg="del">
        <pc:chgData name="Valérie" userId="1b450f87-bfaa-4071-9d8b-ae7ea46261a8" providerId="ADAL" clId="{D751F86E-17AB-454D-A35B-56DFBFF0E4CC}" dt="2020-10-06T04:39:43.760" v="3934" actId="2696"/>
        <pc:sldMkLst>
          <pc:docMk/>
          <pc:sldMk cId="2728348219" sldId="289"/>
        </pc:sldMkLst>
      </pc:sldChg>
      <pc:sldChg chg="del">
        <pc:chgData name="Valérie" userId="1b450f87-bfaa-4071-9d8b-ae7ea46261a8" providerId="ADAL" clId="{D751F86E-17AB-454D-A35B-56DFBFF0E4CC}" dt="2020-10-06T04:39:43.775" v="3935" actId="2696"/>
        <pc:sldMkLst>
          <pc:docMk/>
          <pc:sldMk cId="2773795895" sldId="290"/>
        </pc:sldMkLst>
      </pc:sldChg>
      <pc:sldChg chg="del">
        <pc:chgData name="Valérie" userId="1b450f87-bfaa-4071-9d8b-ae7ea46261a8" providerId="ADAL" clId="{D751F86E-17AB-454D-A35B-56DFBFF0E4CC}" dt="2020-10-06T04:39:43.775" v="3936" actId="2696"/>
        <pc:sldMkLst>
          <pc:docMk/>
          <pc:sldMk cId="3574422440" sldId="291"/>
        </pc:sldMkLst>
      </pc:sldChg>
      <pc:sldChg chg="del">
        <pc:chgData name="Valérie" userId="1b450f87-bfaa-4071-9d8b-ae7ea46261a8" providerId="ADAL" clId="{D751F86E-17AB-454D-A35B-56DFBFF0E4CC}" dt="2020-10-06T04:39:43.775" v="3937" actId="2696"/>
        <pc:sldMkLst>
          <pc:docMk/>
          <pc:sldMk cId="1838661579" sldId="292"/>
        </pc:sldMkLst>
      </pc:sldChg>
      <pc:sldChg chg="del">
        <pc:chgData name="Valérie" userId="1b450f87-bfaa-4071-9d8b-ae7ea46261a8" providerId="ADAL" clId="{D751F86E-17AB-454D-A35B-56DFBFF0E4CC}" dt="2020-10-06T04:39:43.775" v="3938" actId="2696"/>
        <pc:sldMkLst>
          <pc:docMk/>
          <pc:sldMk cId="2748961069" sldId="293"/>
        </pc:sldMkLst>
      </pc:sldChg>
      <pc:sldChg chg="del">
        <pc:chgData name="Valérie" userId="1b450f87-bfaa-4071-9d8b-ae7ea46261a8" providerId="ADAL" clId="{D751F86E-17AB-454D-A35B-56DFBFF0E4CC}" dt="2020-10-06T04:39:43.775" v="3939" actId="2696"/>
        <pc:sldMkLst>
          <pc:docMk/>
          <pc:sldMk cId="3137190991" sldId="294"/>
        </pc:sldMkLst>
      </pc:sldChg>
      <pc:sldChg chg="del">
        <pc:chgData name="Valérie" userId="1b450f87-bfaa-4071-9d8b-ae7ea46261a8" providerId="ADAL" clId="{D751F86E-17AB-454D-A35B-56DFBFF0E4CC}" dt="2020-10-06T04:39:43.775" v="3940" actId="2696"/>
        <pc:sldMkLst>
          <pc:docMk/>
          <pc:sldMk cId="2818104976" sldId="295"/>
        </pc:sldMkLst>
      </pc:sldChg>
      <pc:sldChg chg="del">
        <pc:chgData name="Valérie" userId="1b450f87-bfaa-4071-9d8b-ae7ea46261a8" providerId="ADAL" clId="{D751F86E-17AB-454D-A35B-56DFBFF0E4CC}" dt="2020-10-06T04:39:43.738" v="3919" actId="2696"/>
        <pc:sldMkLst>
          <pc:docMk/>
          <pc:sldMk cId="3556177591" sldId="297"/>
        </pc:sldMkLst>
      </pc:sldChg>
      <pc:sldChg chg="delSp del ord modTransition">
        <pc:chgData name="Valérie" userId="1b450f87-bfaa-4071-9d8b-ae7ea46261a8" providerId="ADAL" clId="{D751F86E-17AB-454D-A35B-56DFBFF0E4CC}" dt="2020-10-05T15:49:46.945" v="35" actId="2696"/>
        <pc:sldMkLst>
          <pc:docMk/>
          <pc:sldMk cId="448615309" sldId="298"/>
        </pc:sldMkLst>
        <pc:graphicFrameChg chg="del">
          <ac:chgData name="Valérie" userId="1b450f87-bfaa-4071-9d8b-ae7ea46261a8" providerId="ADAL" clId="{D751F86E-17AB-454D-A35B-56DFBFF0E4CC}" dt="2020-10-05T15:48:16.929" v="33" actId="478"/>
          <ac:graphicFrameMkLst>
            <pc:docMk/>
            <pc:sldMk cId="448615309" sldId="298"/>
            <ac:graphicFrameMk id="11" creationId="{D48F51F6-DBBE-4500-B57A-CA3761BA115D}"/>
          </ac:graphicFrameMkLst>
        </pc:graphicFrameChg>
        <pc:graphicFrameChg chg="del">
          <ac:chgData name="Valérie" userId="1b450f87-bfaa-4071-9d8b-ae7ea46261a8" providerId="ADAL" clId="{D751F86E-17AB-454D-A35B-56DFBFF0E4CC}" dt="2020-10-05T15:48:14.150" v="32" actId="478"/>
          <ac:graphicFrameMkLst>
            <pc:docMk/>
            <pc:sldMk cId="448615309" sldId="298"/>
            <ac:graphicFrameMk id="13" creationId="{6524C0D9-5AA8-4CC9-9AFB-228C0BBF0E8F}"/>
          </ac:graphicFrameMkLst>
        </pc:graphicFrameChg>
        <pc:graphicFrameChg chg="del">
          <ac:chgData name="Valérie" userId="1b450f87-bfaa-4071-9d8b-ae7ea46261a8" providerId="ADAL" clId="{D751F86E-17AB-454D-A35B-56DFBFF0E4CC}" dt="2020-10-05T15:48:20.134" v="34" actId="478"/>
          <ac:graphicFrameMkLst>
            <pc:docMk/>
            <pc:sldMk cId="448615309" sldId="298"/>
            <ac:graphicFrameMk id="14" creationId="{30C4697C-720C-44B8-BD43-2247266291E8}"/>
          </ac:graphicFrameMkLst>
        </pc:graphicFrameChg>
      </pc:sldChg>
      <pc:sldChg chg="add del">
        <pc:chgData name="Valérie" userId="1b450f87-bfaa-4071-9d8b-ae7ea46261a8" providerId="ADAL" clId="{D751F86E-17AB-454D-A35B-56DFBFF0E4CC}" dt="2020-10-06T04:39:43.760" v="3930" actId="2696"/>
        <pc:sldMkLst>
          <pc:docMk/>
          <pc:sldMk cId="1927090868" sldId="299"/>
        </pc:sldMkLst>
      </pc:sldChg>
      <pc:sldChg chg="add del">
        <pc:chgData name="Valérie" userId="1b450f87-bfaa-4071-9d8b-ae7ea46261a8" providerId="ADAL" clId="{D751F86E-17AB-454D-A35B-56DFBFF0E4CC}" dt="2020-10-06T04:39:43.744" v="3921" actId="2696"/>
        <pc:sldMkLst>
          <pc:docMk/>
          <pc:sldMk cId="1270051407" sldId="300"/>
        </pc:sldMkLst>
      </pc:sldChg>
      <pc:sldChg chg="addSp delSp modSp add mod modClrScheme chgLayout modNotesTx">
        <pc:chgData name="Valérie" userId="1b450f87-bfaa-4071-9d8b-ae7ea46261a8" providerId="ADAL" clId="{D751F86E-17AB-454D-A35B-56DFBFF0E4CC}" dt="2020-10-06T02:53:02.807" v="1842" actId="207"/>
        <pc:sldMkLst>
          <pc:docMk/>
          <pc:sldMk cId="4285614187" sldId="301"/>
        </pc:sldMkLst>
        <pc:spChg chg="mod">
          <ac:chgData name="Valérie" userId="1b450f87-bfaa-4071-9d8b-ae7ea46261a8" providerId="ADAL" clId="{D751F86E-17AB-454D-A35B-56DFBFF0E4CC}" dt="2020-10-06T02:44:00.913" v="1171" actId="20577"/>
          <ac:spMkLst>
            <pc:docMk/>
            <pc:sldMk cId="4285614187" sldId="301"/>
            <ac:spMk id="5" creationId="{00000000-0000-0000-0000-000000000000}"/>
          </ac:spMkLst>
        </pc:spChg>
        <pc:spChg chg="mod">
          <ac:chgData name="Valérie" userId="1b450f87-bfaa-4071-9d8b-ae7ea46261a8" providerId="ADAL" clId="{D751F86E-17AB-454D-A35B-56DFBFF0E4CC}" dt="2020-10-06T02:53:02.807" v="1842" actId="207"/>
          <ac:spMkLst>
            <pc:docMk/>
            <pc:sldMk cId="4285614187" sldId="301"/>
            <ac:spMk id="6" creationId="{00000000-0000-0000-0000-000000000000}"/>
          </ac:spMkLst>
        </pc:spChg>
        <pc:spChg chg="add del mod">
          <ac:chgData name="Valérie" userId="1b450f87-bfaa-4071-9d8b-ae7ea46261a8" providerId="ADAL" clId="{D751F86E-17AB-454D-A35B-56DFBFF0E4CC}" dt="2020-10-06T02:43:42.848" v="1159" actId="26606"/>
          <ac:spMkLst>
            <pc:docMk/>
            <pc:sldMk cId="4285614187" sldId="301"/>
            <ac:spMk id="13" creationId="{3401B23F-7C48-4E30-BA4D-023B538AB28D}"/>
          </ac:spMkLst>
        </pc:spChg>
        <pc:spChg chg="add del mod">
          <ac:chgData name="Valérie" userId="1b450f87-bfaa-4071-9d8b-ae7ea46261a8" providerId="ADAL" clId="{D751F86E-17AB-454D-A35B-56DFBFF0E4CC}" dt="2020-10-06T02:43:42.848" v="1159" actId="26606"/>
          <ac:spMkLst>
            <pc:docMk/>
            <pc:sldMk cId="4285614187" sldId="301"/>
            <ac:spMk id="15" creationId="{DCC851FB-F443-4ACA-A045-06C8C96D1888}"/>
          </ac:spMkLst>
        </pc:spChg>
        <pc:picChg chg="del">
          <ac:chgData name="Valérie" userId="1b450f87-bfaa-4071-9d8b-ae7ea46261a8" providerId="ADAL" clId="{D751F86E-17AB-454D-A35B-56DFBFF0E4CC}" dt="2020-10-06T02:40:24.335" v="1155" actId="478"/>
          <ac:picMkLst>
            <pc:docMk/>
            <pc:sldMk cId="4285614187" sldId="301"/>
            <ac:picMk id="7" creationId="{00000000-0000-0000-0000-000000000000}"/>
          </ac:picMkLst>
        </pc:picChg>
        <pc:picChg chg="add mod">
          <ac:chgData name="Valérie" userId="1b450f87-bfaa-4071-9d8b-ae7ea46261a8" providerId="ADAL" clId="{D751F86E-17AB-454D-A35B-56DFBFF0E4CC}" dt="2020-10-06T02:43:49.818" v="1160" actId="1076"/>
          <ac:picMkLst>
            <pc:docMk/>
            <pc:sldMk cId="4285614187" sldId="301"/>
            <ac:picMk id="8" creationId="{544642DA-0FC3-49CF-9AEA-A6323E390562}"/>
          </ac:picMkLst>
        </pc:picChg>
        <pc:picChg chg="del">
          <ac:chgData name="Valérie" userId="1b450f87-bfaa-4071-9d8b-ae7ea46261a8" providerId="ADAL" clId="{D751F86E-17AB-454D-A35B-56DFBFF0E4CC}" dt="2020-10-06T02:40:27.025" v="1156" actId="478"/>
          <ac:picMkLst>
            <pc:docMk/>
            <pc:sldMk cId="4285614187" sldId="301"/>
            <ac:picMk id="10" creationId="{00000000-0000-0000-0000-000000000000}"/>
          </ac:picMkLst>
        </pc:picChg>
      </pc:sldChg>
      <pc:sldChg chg="add del">
        <pc:chgData name="Valérie" userId="1b450f87-bfaa-4071-9d8b-ae7ea46261a8" providerId="ADAL" clId="{D751F86E-17AB-454D-A35B-56DFBFF0E4CC}" dt="2020-10-06T04:39:43.744" v="3920" actId="2696"/>
        <pc:sldMkLst>
          <pc:docMk/>
          <pc:sldMk cId="16113147" sldId="302"/>
        </pc:sldMkLst>
      </pc:sldChg>
      <pc:sldChg chg="addSp delSp modSp add ord modNotesTx">
        <pc:chgData name="Valérie" userId="1b450f87-bfaa-4071-9d8b-ae7ea46261a8" providerId="ADAL" clId="{D751F86E-17AB-454D-A35B-56DFBFF0E4CC}" dt="2020-10-06T04:28:49.100" v="3745" actId="1076"/>
        <pc:sldMkLst>
          <pc:docMk/>
          <pc:sldMk cId="1557611409" sldId="303"/>
        </pc:sldMkLst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2" creationId="{D365841E-156F-44B0-AD70-43464B551114}"/>
          </ac:spMkLst>
        </pc:spChg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3" creationId="{281C282D-0879-45C8-BAC1-BEB35B08A3ED}"/>
          </ac:spMkLst>
        </pc:spChg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4" creationId="{AC3A8B52-91FC-4543-BFC2-B86BC918D27A}"/>
          </ac:spMkLst>
        </pc:spChg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6" creationId="{46E68275-D230-447D-8714-490A33AEEA38}"/>
          </ac:spMkLst>
        </pc:spChg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7" creationId="{A1D8DD4E-D037-42E0-88DF-960C391F2259}"/>
          </ac:spMkLst>
        </pc:spChg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8" creationId="{375E9B2C-97F9-4879-8CF3-814816C2CE3B}"/>
          </ac:spMkLst>
        </pc:spChg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10" creationId="{BAF394DF-2F4A-4439-8804-B91A08171274}"/>
          </ac:spMkLst>
        </pc:spChg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11" creationId="{1C32B2FA-C2B9-478A-821D-3636ECA0CB24}"/>
          </ac:spMkLst>
        </pc:spChg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12" creationId="{3B873437-4403-4743-8018-B3DA3858D8B1}"/>
          </ac:spMkLst>
        </pc:spChg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13" creationId="{E09727F9-E5A2-4272-8962-BAF611F783A0}"/>
          </ac:spMkLst>
        </pc:spChg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14" creationId="{031EDA9A-619E-449D-A855-C3E6625222D1}"/>
          </ac:spMkLst>
        </pc:spChg>
        <pc:spChg chg="add del mod">
          <ac:chgData name="Valérie" userId="1b450f87-bfaa-4071-9d8b-ae7ea46261a8" providerId="ADAL" clId="{D751F86E-17AB-454D-A35B-56DFBFF0E4CC}" dt="2020-10-06T04:28:36.860" v="3740" actId="478"/>
          <ac:spMkLst>
            <pc:docMk/>
            <pc:sldMk cId="1557611409" sldId="303"/>
            <ac:spMk id="16" creationId="{534EF6C2-D012-4CB5-BFD0-3299A0E0E58E}"/>
          </ac:spMkLst>
        </pc:spChg>
        <pc:spChg chg="mod">
          <ac:chgData name="Valérie" userId="1b450f87-bfaa-4071-9d8b-ae7ea46261a8" providerId="ADAL" clId="{D751F86E-17AB-454D-A35B-56DFBFF0E4CC}" dt="2020-10-06T02:58:10.975" v="2134" actId="1076"/>
          <ac:spMkLst>
            <pc:docMk/>
            <pc:sldMk cId="1557611409" sldId="303"/>
            <ac:spMk id="23" creationId="{00000000-0000-0000-0000-000000000000}"/>
          </ac:spMkLst>
        </pc:spChg>
        <pc:spChg chg="mod">
          <ac:chgData name="Valérie" userId="1b450f87-bfaa-4071-9d8b-ae7ea46261a8" providerId="ADAL" clId="{D751F86E-17AB-454D-A35B-56DFBFF0E4CC}" dt="2020-10-06T04:28:49.100" v="3745" actId="1076"/>
          <ac:spMkLst>
            <pc:docMk/>
            <pc:sldMk cId="1557611409" sldId="303"/>
            <ac:spMk id="24" creationId="{00000000-0000-0000-0000-000000000000}"/>
          </ac:spMkLst>
        </pc:spChg>
        <pc:picChg chg="del">
          <ac:chgData name="Valérie" userId="1b450f87-bfaa-4071-9d8b-ae7ea46261a8" providerId="ADAL" clId="{D751F86E-17AB-454D-A35B-56DFBFF0E4CC}" dt="2020-10-06T02:57:10.393" v="2068" actId="478"/>
          <ac:picMkLst>
            <pc:docMk/>
            <pc:sldMk cId="1557611409" sldId="303"/>
            <ac:picMk id="5" creationId="{00000000-0000-0000-0000-000000000000}"/>
          </ac:picMkLst>
        </pc:picChg>
      </pc:sldChg>
      <pc:sldChg chg="addSp delSp modSp add">
        <pc:chgData name="Valérie" userId="1b450f87-bfaa-4071-9d8b-ae7ea46261a8" providerId="ADAL" clId="{D751F86E-17AB-454D-A35B-56DFBFF0E4CC}" dt="2020-10-06T03:24:14.197" v="2771" actId="20577"/>
        <pc:sldMkLst>
          <pc:docMk/>
          <pc:sldMk cId="1969302687" sldId="304"/>
        </pc:sldMkLst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2" creationId="{D365841E-156F-44B0-AD70-43464B551114}"/>
          </ac:spMkLst>
        </pc:spChg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3" creationId="{281C282D-0879-45C8-BAC1-BEB35B08A3ED}"/>
          </ac:spMkLst>
        </pc:spChg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4" creationId="{AC3A8B52-91FC-4543-BFC2-B86BC918D27A}"/>
          </ac:spMkLst>
        </pc:spChg>
        <pc:spChg chg="add mod">
          <ac:chgData name="Valérie" userId="1b450f87-bfaa-4071-9d8b-ae7ea46261a8" providerId="ADAL" clId="{D751F86E-17AB-454D-A35B-56DFBFF0E4CC}" dt="2020-10-06T03:23:40.835" v="2769" actId="1076"/>
          <ac:spMkLst>
            <pc:docMk/>
            <pc:sldMk cId="1969302687" sldId="304"/>
            <ac:spMk id="5" creationId="{A506D160-2960-40D6-8E4B-9FED5903B5F5}"/>
          </ac:spMkLst>
        </pc:spChg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6" creationId="{46E68275-D230-447D-8714-490A33AEEA38}"/>
          </ac:spMkLst>
        </pc:spChg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7" creationId="{A1D8DD4E-D037-42E0-88DF-960C391F2259}"/>
          </ac:spMkLst>
        </pc:spChg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8" creationId="{375E9B2C-97F9-4879-8CF3-814816C2CE3B}"/>
          </ac:spMkLst>
        </pc:spChg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10" creationId="{BAF394DF-2F4A-4439-8804-B91A08171274}"/>
          </ac:spMkLst>
        </pc:spChg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11" creationId="{1C32B2FA-C2B9-478A-821D-3636ECA0CB24}"/>
          </ac:spMkLst>
        </pc:spChg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12" creationId="{3B873437-4403-4743-8018-B3DA3858D8B1}"/>
          </ac:spMkLst>
        </pc:spChg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13" creationId="{E09727F9-E5A2-4272-8962-BAF611F783A0}"/>
          </ac:spMkLst>
        </pc:spChg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14" creationId="{031EDA9A-619E-449D-A855-C3E6625222D1}"/>
          </ac:spMkLst>
        </pc:spChg>
        <pc:spChg chg="del">
          <ac:chgData name="Valérie" userId="1b450f87-bfaa-4071-9d8b-ae7ea46261a8" providerId="ADAL" clId="{D751F86E-17AB-454D-A35B-56DFBFF0E4CC}" dt="2020-10-06T03:10:45.729" v="2427" actId="478"/>
          <ac:spMkLst>
            <pc:docMk/>
            <pc:sldMk cId="1969302687" sldId="304"/>
            <ac:spMk id="16" creationId="{534EF6C2-D012-4CB5-BFD0-3299A0E0E58E}"/>
          </ac:spMkLst>
        </pc:spChg>
        <pc:spChg chg="mod">
          <ac:chgData name="Valérie" userId="1b450f87-bfaa-4071-9d8b-ae7ea46261a8" providerId="ADAL" clId="{D751F86E-17AB-454D-A35B-56DFBFF0E4CC}" dt="2020-10-06T03:16:59.567" v="2487" actId="20577"/>
          <ac:spMkLst>
            <pc:docMk/>
            <pc:sldMk cId="1969302687" sldId="304"/>
            <ac:spMk id="23" creationId="{00000000-0000-0000-0000-000000000000}"/>
          </ac:spMkLst>
        </pc:spChg>
        <pc:spChg chg="mod">
          <ac:chgData name="Valérie" userId="1b450f87-bfaa-4071-9d8b-ae7ea46261a8" providerId="ADAL" clId="{D751F86E-17AB-454D-A35B-56DFBFF0E4CC}" dt="2020-10-06T03:24:14.197" v="2771" actId="20577"/>
          <ac:spMkLst>
            <pc:docMk/>
            <pc:sldMk cId="1969302687" sldId="304"/>
            <ac:spMk id="24" creationId="{00000000-0000-0000-0000-000000000000}"/>
          </ac:spMkLst>
        </pc:spChg>
      </pc:sldChg>
      <pc:sldChg chg="modSp add ord modNotesTx">
        <pc:chgData name="Valérie" userId="1b450f87-bfaa-4071-9d8b-ae7ea46261a8" providerId="ADAL" clId="{D751F86E-17AB-454D-A35B-56DFBFF0E4CC}" dt="2020-10-06T03:39:10.607" v="3296" actId="6549"/>
        <pc:sldMkLst>
          <pc:docMk/>
          <pc:sldMk cId="4053162961" sldId="305"/>
        </pc:sldMkLst>
        <pc:spChg chg="mod">
          <ac:chgData name="Valérie" userId="1b450f87-bfaa-4071-9d8b-ae7ea46261a8" providerId="ADAL" clId="{D751F86E-17AB-454D-A35B-56DFBFF0E4CC}" dt="2020-10-06T03:26:30.679" v="2811" actId="20577"/>
          <ac:spMkLst>
            <pc:docMk/>
            <pc:sldMk cId="4053162961" sldId="305"/>
            <ac:spMk id="5" creationId="{00000000-0000-0000-0000-000000000000}"/>
          </ac:spMkLst>
        </pc:spChg>
        <pc:spChg chg="mod">
          <ac:chgData name="Valérie" userId="1b450f87-bfaa-4071-9d8b-ae7ea46261a8" providerId="ADAL" clId="{D751F86E-17AB-454D-A35B-56DFBFF0E4CC}" dt="2020-10-06T03:36:35.789" v="3295" actId="20577"/>
          <ac:spMkLst>
            <pc:docMk/>
            <pc:sldMk cId="4053162961" sldId="305"/>
            <ac:spMk id="6" creationId="{00000000-0000-0000-0000-000000000000}"/>
          </ac:spMkLst>
        </pc:spChg>
      </pc:sldChg>
      <pc:sldChg chg="modSp add ord">
        <pc:chgData name="Valérie" userId="1b450f87-bfaa-4071-9d8b-ae7ea46261a8" providerId="ADAL" clId="{D751F86E-17AB-454D-A35B-56DFBFF0E4CC}" dt="2020-10-06T04:28:06.194" v="3738" actId="403"/>
        <pc:sldMkLst>
          <pc:docMk/>
          <pc:sldMk cId="2656461334" sldId="306"/>
        </pc:sldMkLst>
        <pc:spChg chg="mod">
          <ac:chgData name="Valérie" userId="1b450f87-bfaa-4071-9d8b-ae7ea46261a8" providerId="ADAL" clId="{D751F86E-17AB-454D-A35B-56DFBFF0E4CC}" dt="2020-10-06T04:28:06.194" v="3738" actId="403"/>
          <ac:spMkLst>
            <pc:docMk/>
            <pc:sldMk cId="2656461334" sldId="306"/>
            <ac:spMk id="5" creationId="{00000000-0000-0000-0000-000000000000}"/>
          </ac:spMkLst>
        </pc:spChg>
        <pc:spChg chg="mod">
          <ac:chgData name="Valérie" userId="1b450f87-bfaa-4071-9d8b-ae7ea46261a8" providerId="ADAL" clId="{D751F86E-17AB-454D-A35B-56DFBFF0E4CC}" dt="2020-10-06T03:46:33.438" v="3396" actId="20577"/>
          <ac:spMkLst>
            <pc:docMk/>
            <pc:sldMk cId="2656461334" sldId="306"/>
            <ac:spMk id="27" creationId="{00000000-0000-0000-0000-000000000000}"/>
          </ac:spMkLst>
        </pc:spChg>
        <pc:spChg chg="mod">
          <ac:chgData name="Valérie" userId="1b450f87-bfaa-4071-9d8b-ae7ea46261a8" providerId="ADAL" clId="{D751F86E-17AB-454D-A35B-56DFBFF0E4CC}" dt="2020-10-06T03:48:38.882" v="3457" actId="20577"/>
          <ac:spMkLst>
            <pc:docMk/>
            <pc:sldMk cId="2656461334" sldId="306"/>
            <ac:spMk id="30" creationId="{00000000-0000-0000-0000-000000000000}"/>
          </ac:spMkLst>
        </pc:spChg>
      </pc:sldChg>
      <pc:sldChg chg="addSp delSp modSp add">
        <pc:chgData name="Valérie" userId="1b450f87-bfaa-4071-9d8b-ae7ea46261a8" providerId="ADAL" clId="{D751F86E-17AB-454D-A35B-56DFBFF0E4CC}" dt="2020-10-06T04:29:36.376" v="3751" actId="1076"/>
        <pc:sldMkLst>
          <pc:docMk/>
          <pc:sldMk cId="654057219" sldId="307"/>
        </pc:sldMkLst>
        <pc:spChg chg="mod">
          <ac:chgData name="Valérie" userId="1b450f87-bfaa-4071-9d8b-ae7ea46261a8" providerId="ADAL" clId="{D751F86E-17AB-454D-A35B-56DFBFF0E4CC}" dt="2020-10-06T04:29:11.653" v="3748" actId="1076"/>
          <ac:spMkLst>
            <pc:docMk/>
            <pc:sldMk cId="654057219" sldId="307"/>
            <ac:spMk id="2" creationId="{D365841E-156F-44B0-AD70-43464B551114}"/>
          </ac:spMkLst>
        </pc:spChg>
        <pc:spChg chg="mod">
          <ac:chgData name="Valérie" userId="1b450f87-bfaa-4071-9d8b-ae7ea46261a8" providerId="ADAL" clId="{D751F86E-17AB-454D-A35B-56DFBFF0E4CC}" dt="2020-10-06T04:29:11.653" v="3748" actId="1076"/>
          <ac:spMkLst>
            <pc:docMk/>
            <pc:sldMk cId="654057219" sldId="307"/>
            <ac:spMk id="3" creationId="{281C282D-0879-45C8-BAC1-BEB35B08A3ED}"/>
          </ac:spMkLst>
        </pc:spChg>
        <pc:spChg chg="mod">
          <ac:chgData name="Valérie" userId="1b450f87-bfaa-4071-9d8b-ae7ea46261a8" providerId="ADAL" clId="{D751F86E-17AB-454D-A35B-56DFBFF0E4CC}" dt="2020-10-06T04:29:29.034" v="3750" actId="1076"/>
          <ac:spMkLst>
            <pc:docMk/>
            <pc:sldMk cId="654057219" sldId="307"/>
            <ac:spMk id="4" creationId="{AC3A8B52-91FC-4543-BFC2-B86BC918D27A}"/>
          </ac:spMkLst>
        </pc:spChg>
        <pc:spChg chg="mod">
          <ac:chgData name="Valérie" userId="1b450f87-bfaa-4071-9d8b-ae7ea46261a8" providerId="ADAL" clId="{D751F86E-17AB-454D-A35B-56DFBFF0E4CC}" dt="2020-10-06T04:29:20.784" v="3749" actId="1076"/>
          <ac:spMkLst>
            <pc:docMk/>
            <pc:sldMk cId="654057219" sldId="307"/>
            <ac:spMk id="6" creationId="{46E68275-D230-447D-8714-490A33AEEA38}"/>
          </ac:spMkLst>
        </pc:spChg>
        <pc:spChg chg="mod">
          <ac:chgData name="Valérie" userId="1b450f87-bfaa-4071-9d8b-ae7ea46261a8" providerId="ADAL" clId="{D751F86E-17AB-454D-A35B-56DFBFF0E4CC}" dt="2020-10-06T04:29:11.653" v="3748" actId="1076"/>
          <ac:spMkLst>
            <pc:docMk/>
            <pc:sldMk cId="654057219" sldId="307"/>
            <ac:spMk id="7" creationId="{A1D8DD4E-D037-42E0-88DF-960C391F2259}"/>
          </ac:spMkLst>
        </pc:spChg>
        <pc:spChg chg="mod">
          <ac:chgData name="Valérie" userId="1b450f87-bfaa-4071-9d8b-ae7ea46261a8" providerId="ADAL" clId="{D751F86E-17AB-454D-A35B-56DFBFF0E4CC}" dt="2020-10-06T04:29:11.653" v="3748" actId="1076"/>
          <ac:spMkLst>
            <pc:docMk/>
            <pc:sldMk cId="654057219" sldId="307"/>
            <ac:spMk id="8" creationId="{375E9B2C-97F9-4879-8CF3-814816C2CE3B}"/>
          </ac:spMkLst>
        </pc:spChg>
        <pc:spChg chg="add del mod">
          <ac:chgData name="Valérie" userId="1b450f87-bfaa-4071-9d8b-ae7ea46261a8" providerId="ADAL" clId="{D751F86E-17AB-454D-A35B-56DFBFF0E4CC}" dt="2020-10-06T04:29:03.559" v="3747" actId="478"/>
          <ac:spMkLst>
            <pc:docMk/>
            <pc:sldMk cId="654057219" sldId="307"/>
            <ac:spMk id="9" creationId="{18C621A0-A361-438C-8C9C-92D9D6838B5A}"/>
          </ac:spMkLst>
        </pc:spChg>
        <pc:spChg chg="mod">
          <ac:chgData name="Valérie" userId="1b450f87-bfaa-4071-9d8b-ae7ea46261a8" providerId="ADAL" clId="{D751F86E-17AB-454D-A35B-56DFBFF0E4CC}" dt="2020-10-06T04:29:29.034" v="3750" actId="1076"/>
          <ac:spMkLst>
            <pc:docMk/>
            <pc:sldMk cId="654057219" sldId="307"/>
            <ac:spMk id="10" creationId="{BAF394DF-2F4A-4439-8804-B91A08171274}"/>
          </ac:spMkLst>
        </pc:spChg>
        <pc:spChg chg="mod">
          <ac:chgData name="Valérie" userId="1b450f87-bfaa-4071-9d8b-ae7ea46261a8" providerId="ADAL" clId="{D751F86E-17AB-454D-A35B-56DFBFF0E4CC}" dt="2020-10-06T04:29:29.034" v="3750" actId="1076"/>
          <ac:spMkLst>
            <pc:docMk/>
            <pc:sldMk cId="654057219" sldId="307"/>
            <ac:spMk id="11" creationId="{1C32B2FA-C2B9-478A-821D-3636ECA0CB24}"/>
          </ac:spMkLst>
        </pc:spChg>
        <pc:spChg chg="mod">
          <ac:chgData name="Valérie" userId="1b450f87-bfaa-4071-9d8b-ae7ea46261a8" providerId="ADAL" clId="{D751F86E-17AB-454D-A35B-56DFBFF0E4CC}" dt="2020-10-06T04:29:36.376" v="3751" actId="1076"/>
          <ac:spMkLst>
            <pc:docMk/>
            <pc:sldMk cId="654057219" sldId="307"/>
            <ac:spMk id="12" creationId="{3B873437-4403-4743-8018-B3DA3858D8B1}"/>
          </ac:spMkLst>
        </pc:spChg>
        <pc:spChg chg="mod">
          <ac:chgData name="Valérie" userId="1b450f87-bfaa-4071-9d8b-ae7ea46261a8" providerId="ADAL" clId="{D751F86E-17AB-454D-A35B-56DFBFF0E4CC}" dt="2020-10-06T04:29:36.376" v="3751" actId="1076"/>
          <ac:spMkLst>
            <pc:docMk/>
            <pc:sldMk cId="654057219" sldId="307"/>
            <ac:spMk id="13" creationId="{E09727F9-E5A2-4272-8962-BAF611F783A0}"/>
          </ac:spMkLst>
        </pc:spChg>
        <pc:spChg chg="mod">
          <ac:chgData name="Valérie" userId="1b450f87-bfaa-4071-9d8b-ae7ea46261a8" providerId="ADAL" clId="{D751F86E-17AB-454D-A35B-56DFBFF0E4CC}" dt="2020-10-06T04:29:36.376" v="3751" actId="1076"/>
          <ac:spMkLst>
            <pc:docMk/>
            <pc:sldMk cId="654057219" sldId="307"/>
            <ac:spMk id="14" creationId="{031EDA9A-619E-449D-A855-C3E6625222D1}"/>
          </ac:spMkLst>
        </pc:spChg>
        <pc:spChg chg="mod">
          <ac:chgData name="Valérie" userId="1b450f87-bfaa-4071-9d8b-ae7ea46261a8" providerId="ADAL" clId="{D751F86E-17AB-454D-A35B-56DFBFF0E4CC}" dt="2020-10-06T04:29:20.784" v="3749" actId="1076"/>
          <ac:spMkLst>
            <pc:docMk/>
            <pc:sldMk cId="654057219" sldId="307"/>
            <ac:spMk id="16" creationId="{534EF6C2-D012-4CB5-BFD0-3299A0E0E58E}"/>
          </ac:spMkLst>
        </pc:spChg>
        <pc:spChg chg="del">
          <ac:chgData name="Valérie" userId="1b450f87-bfaa-4071-9d8b-ae7ea46261a8" providerId="ADAL" clId="{D751F86E-17AB-454D-A35B-56DFBFF0E4CC}" dt="2020-10-06T04:28:58.336" v="3746" actId="478"/>
          <ac:spMkLst>
            <pc:docMk/>
            <pc:sldMk cId="654057219" sldId="307"/>
            <ac:spMk id="24" creationId="{00000000-0000-0000-0000-000000000000}"/>
          </ac:spMkLst>
        </pc:spChg>
      </pc:sldChg>
      <pc:sldChg chg="addSp modSp add ord">
        <pc:chgData name="Valérie" userId="1b450f87-bfaa-4071-9d8b-ae7ea46261a8" providerId="ADAL" clId="{D751F86E-17AB-454D-A35B-56DFBFF0E4CC}" dt="2020-10-06T04:38:17.245" v="3918" actId="207"/>
        <pc:sldMkLst>
          <pc:docMk/>
          <pc:sldMk cId="613982883" sldId="308"/>
        </pc:sldMkLst>
        <pc:spChg chg="mod">
          <ac:chgData name="Valérie" userId="1b450f87-bfaa-4071-9d8b-ae7ea46261a8" providerId="ADAL" clId="{D751F86E-17AB-454D-A35B-56DFBFF0E4CC}" dt="2020-10-06T04:34:54.960" v="3870" actId="1076"/>
          <ac:spMkLst>
            <pc:docMk/>
            <pc:sldMk cId="613982883" sldId="308"/>
            <ac:spMk id="5" creationId="{A506D160-2960-40D6-8E4B-9FED5903B5F5}"/>
          </ac:spMkLst>
        </pc:spChg>
        <pc:spChg chg="add mod">
          <ac:chgData name="Valérie" userId="1b450f87-bfaa-4071-9d8b-ae7ea46261a8" providerId="ADAL" clId="{D751F86E-17AB-454D-A35B-56DFBFF0E4CC}" dt="2020-10-06T04:37:48.481" v="3905" actId="20577"/>
          <ac:spMkLst>
            <pc:docMk/>
            <pc:sldMk cId="613982883" sldId="308"/>
            <ac:spMk id="6" creationId="{FA6FA098-E8F0-484C-8C0F-68C252F08811}"/>
          </ac:spMkLst>
        </pc:spChg>
        <pc:spChg chg="add mod">
          <ac:chgData name="Valérie" userId="1b450f87-bfaa-4071-9d8b-ae7ea46261a8" providerId="ADAL" clId="{D751F86E-17AB-454D-A35B-56DFBFF0E4CC}" dt="2020-10-06T04:35:05.125" v="3872" actId="1076"/>
          <ac:spMkLst>
            <pc:docMk/>
            <pc:sldMk cId="613982883" sldId="308"/>
            <ac:spMk id="7" creationId="{FE8D879F-75AF-41A1-98DC-6CC6FE9FA9B5}"/>
          </ac:spMkLst>
        </pc:spChg>
        <pc:spChg chg="mod">
          <ac:chgData name="Valérie" userId="1b450f87-bfaa-4071-9d8b-ae7ea46261a8" providerId="ADAL" clId="{D751F86E-17AB-454D-A35B-56DFBFF0E4CC}" dt="2020-10-06T04:38:17.245" v="3918" actId="207"/>
          <ac:spMkLst>
            <pc:docMk/>
            <pc:sldMk cId="613982883" sldId="308"/>
            <ac:spMk id="23" creationId="{00000000-0000-0000-0000-000000000000}"/>
          </ac:spMkLst>
        </pc:spChg>
        <pc:spChg chg="mod">
          <ac:chgData name="Valérie" userId="1b450f87-bfaa-4071-9d8b-ae7ea46261a8" providerId="ADAL" clId="{D751F86E-17AB-454D-A35B-56DFBFF0E4CC}" dt="2020-10-06T04:37:56" v="3917" actId="20577"/>
          <ac:spMkLst>
            <pc:docMk/>
            <pc:sldMk cId="613982883" sldId="308"/>
            <ac:spMk id="24" creationId="{00000000-0000-0000-0000-000000000000}"/>
          </ac:spMkLst>
        </pc:spChg>
      </pc:sldChg>
    </pc:docChg>
  </pc:docChgLst>
  <pc:docChgLst>
    <pc:chgData name="Giroux Veilleux Thierry" userId="S::t.girouxveilleux@cegepmontpetit.ca::bc697d33-9471-40a8-956e-b1240ac55efe" providerId="AD" clId="Web-{4C71B959-E0DC-454A-83CB-BCDC6D65B6F1}"/>
    <pc:docChg chg="modSld">
      <pc:chgData name="Giroux Veilleux Thierry" userId="S::t.girouxveilleux@cegepmontpetit.ca::bc697d33-9471-40a8-956e-b1240ac55efe" providerId="AD" clId="Web-{4C71B959-E0DC-454A-83CB-BCDC6D65B6F1}" dt="2021-10-01T20:49:03.121" v="1" actId="20577"/>
      <pc:docMkLst>
        <pc:docMk/>
      </pc:docMkLst>
      <pc:sldChg chg="modSp">
        <pc:chgData name="Giroux Veilleux Thierry" userId="S::t.girouxveilleux@cegepmontpetit.ca::bc697d33-9471-40a8-956e-b1240ac55efe" providerId="AD" clId="Web-{4C71B959-E0DC-454A-83CB-BCDC6D65B6F1}" dt="2021-10-01T20:49:03.121" v="1" actId="20577"/>
        <pc:sldMkLst>
          <pc:docMk/>
          <pc:sldMk cId="4053162961" sldId="305"/>
        </pc:sldMkLst>
        <pc:spChg chg="mod">
          <ac:chgData name="Giroux Veilleux Thierry" userId="S::t.girouxveilleux@cegepmontpetit.ca::bc697d33-9471-40a8-956e-b1240ac55efe" providerId="AD" clId="Web-{4C71B959-E0DC-454A-83CB-BCDC6D65B6F1}" dt="2021-10-01T20:49:03.121" v="1" actId="20577"/>
          <ac:spMkLst>
            <pc:docMk/>
            <pc:sldMk cId="4053162961" sldId="305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89AD47-9015-47B5-8BF2-0FF7FD42F38C}" type="datetimeFigureOut">
              <a:rPr lang="en-CA" smtClean="0"/>
              <a:t>2021-10-01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2D033-A720-40C3-9B4E-246126FE8AD6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1229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Afin de rendre les applications plus flexibles, maintenables et compréhensibles</a:t>
            </a:r>
          </a:p>
          <a:p>
            <a:r>
              <a:rPr lang="fr-CA" dirty="0"/>
              <a:t>Sous le principe des interfaces: on interagit avec ce qui est visible et non avec le contenu spécifique, la classe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D033-A720-40C3-9B4E-246126FE8AD6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5890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Note: MS dans </a:t>
            </a:r>
            <a:r>
              <a:rPr lang="fr-CA" dirty="0" err="1"/>
              <a:t>Core</a:t>
            </a:r>
            <a:r>
              <a:rPr lang="fr-CA" dirty="0"/>
              <a:t> a mis l’emphase sur cet aspect, si bien que le Framework lui-même est conçu sous ce principe.</a:t>
            </a:r>
          </a:p>
          <a:p>
            <a:r>
              <a:rPr lang="fr-CA" dirty="0"/>
              <a:t>Avant cet aspect était fait par un </a:t>
            </a:r>
            <a:r>
              <a:rPr lang="fr-CA" dirty="0" err="1"/>
              <a:t>third</a:t>
            </a:r>
            <a:r>
              <a:rPr lang="fr-CA" dirty="0"/>
              <a:t> party maintenant MS.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D033-A720-40C3-9B4E-246126FE8AD6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5207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D033-A720-40C3-9B4E-246126FE8AD6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352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D033-A720-40C3-9B4E-246126FE8AD6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0520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D033-A720-40C3-9B4E-246126FE8AD6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0922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D033-A720-40C3-9B4E-246126FE8AD6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21019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2D033-A720-40C3-9B4E-246126FE8AD6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26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10/1/2021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utofac.org/" TargetMode="External"/><Relationship Id="rId3" Type="http://schemas.openxmlformats.org/officeDocument/2006/relationships/hyperlink" Target="https://simpleinjector.org/" TargetMode="External"/><Relationship Id="rId7" Type="http://schemas.openxmlformats.org/officeDocument/2006/relationships/hyperlink" Target="http://www.castleproject.org/projects/windsor/" TargetMode="External"/><Relationship Id="rId2" Type="http://schemas.openxmlformats.org/officeDocument/2006/relationships/hyperlink" Target="https://unitycontainer.github.io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jasperfx.github.io/lamar/" TargetMode="External"/><Relationship Id="rId5" Type="http://schemas.openxmlformats.org/officeDocument/2006/relationships/hyperlink" Target="https://www.lightinject.net/" TargetMode="External"/><Relationship Id="rId4" Type="http://schemas.openxmlformats.org/officeDocument/2006/relationships/hyperlink" Target="http://www.ninject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337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61416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IoC</a:t>
            </a:r>
            <a:r>
              <a:rPr lang="en-US" dirty="0">
                <a:solidFill>
                  <a:schemeClr val="accent1"/>
                </a:solidFill>
              </a:rPr>
              <a:t> Container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365841E-156F-44B0-AD70-43464B551114}"/>
              </a:ext>
            </a:extLst>
          </p:cNvPr>
          <p:cNvSpPr/>
          <p:nvPr/>
        </p:nvSpPr>
        <p:spPr>
          <a:xfrm>
            <a:off x="2614422" y="926592"/>
            <a:ext cx="3733800" cy="22860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IoC</a:t>
            </a:r>
            <a:r>
              <a:rPr lang="fr-CA" dirty="0"/>
              <a:t>  Container</a:t>
            </a:r>
            <a:endParaRPr lang="en-CA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81C282D-0879-45C8-BAC1-BEB35B08A3ED}"/>
              </a:ext>
            </a:extLst>
          </p:cNvPr>
          <p:cNvSpPr/>
          <p:nvPr/>
        </p:nvSpPr>
        <p:spPr>
          <a:xfrm>
            <a:off x="2919222" y="1271016"/>
            <a:ext cx="1371600" cy="509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Service 1</a:t>
            </a:r>
            <a:endParaRPr lang="en-CA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1D8DD4E-D037-42E0-88DF-960C391F2259}"/>
              </a:ext>
            </a:extLst>
          </p:cNvPr>
          <p:cNvSpPr/>
          <p:nvPr/>
        </p:nvSpPr>
        <p:spPr>
          <a:xfrm>
            <a:off x="4595622" y="1271016"/>
            <a:ext cx="1371600" cy="509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Service 2</a:t>
            </a:r>
            <a:endParaRPr lang="en-CA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75E9B2C-97F9-4879-8CF3-814816C2CE3B}"/>
              </a:ext>
            </a:extLst>
          </p:cNvPr>
          <p:cNvSpPr/>
          <p:nvPr/>
        </p:nvSpPr>
        <p:spPr>
          <a:xfrm>
            <a:off x="2922270" y="2450592"/>
            <a:ext cx="3044952" cy="509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BuildingSurvey</a:t>
            </a:r>
            <a:endParaRPr lang="en-CA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4" name="Parchemin : vertical 3">
            <a:extLst>
              <a:ext uri="{FF2B5EF4-FFF2-40B4-BE49-F238E27FC236}">
                <a16:creationId xmlns:a16="http://schemas.microsoft.com/office/drawing/2014/main" id="{AC3A8B52-91FC-4543-BFC2-B86BC918D27A}"/>
              </a:ext>
            </a:extLst>
          </p:cNvPr>
          <p:cNvSpPr/>
          <p:nvPr/>
        </p:nvSpPr>
        <p:spPr>
          <a:xfrm>
            <a:off x="6477000" y="1819656"/>
            <a:ext cx="2514600" cy="2057400"/>
          </a:xfrm>
          <a:prstGeom prst="verticalScroll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err="1">
                <a:solidFill>
                  <a:sysClr val="windowText" lastClr="000000"/>
                </a:solidFill>
              </a:rPr>
              <a:t>View</a:t>
            </a:r>
            <a:r>
              <a:rPr lang="fr-CA" b="1" dirty="0">
                <a:solidFill>
                  <a:sysClr val="windowText" lastClr="000000"/>
                </a:solidFill>
              </a:rPr>
              <a:t> 1</a:t>
            </a:r>
          </a:p>
          <a:p>
            <a:pPr algn="ctr"/>
            <a:endParaRPr lang="fr-CA" dirty="0">
              <a:solidFill>
                <a:sysClr val="windowText" lastClr="000000"/>
              </a:solidFill>
            </a:endParaRPr>
          </a:p>
          <a:p>
            <a:pPr algn="ctr"/>
            <a:endParaRPr lang="fr-CA" dirty="0">
              <a:solidFill>
                <a:sysClr val="windowText" lastClr="000000"/>
              </a:solidFill>
            </a:endParaRPr>
          </a:p>
          <a:p>
            <a:pPr algn="ctr"/>
            <a:endParaRPr lang="fr-CA" dirty="0">
              <a:solidFill>
                <a:sysClr val="windowText" lastClr="000000"/>
              </a:solidFill>
            </a:endParaRPr>
          </a:p>
          <a:p>
            <a:pPr algn="ctr"/>
            <a:endParaRPr lang="fr-CA" dirty="0">
              <a:solidFill>
                <a:sysClr val="windowText" lastClr="000000"/>
              </a:solidFill>
            </a:endParaRPr>
          </a:p>
          <a:p>
            <a:pPr algn="ctr"/>
            <a:endParaRPr lang="en-CA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BAF394DF-2F4A-4439-8804-B91A08171274}"/>
              </a:ext>
            </a:extLst>
          </p:cNvPr>
          <p:cNvSpPr/>
          <p:nvPr/>
        </p:nvSpPr>
        <p:spPr>
          <a:xfrm>
            <a:off x="7124700" y="2493264"/>
            <a:ext cx="1219200" cy="509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Service 2</a:t>
            </a:r>
            <a:endParaRPr lang="en-CA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C32B2FA-C2B9-478A-821D-3636ECA0CB24}"/>
              </a:ext>
            </a:extLst>
          </p:cNvPr>
          <p:cNvSpPr/>
          <p:nvPr/>
        </p:nvSpPr>
        <p:spPr>
          <a:xfrm>
            <a:off x="6934200" y="3139440"/>
            <a:ext cx="1682496" cy="509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BuildingSurvey</a:t>
            </a:r>
            <a:endParaRPr lang="en-CA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Parchemin : vertical 11">
            <a:extLst>
              <a:ext uri="{FF2B5EF4-FFF2-40B4-BE49-F238E27FC236}">
                <a16:creationId xmlns:a16="http://schemas.microsoft.com/office/drawing/2014/main" id="{3B873437-4403-4743-8018-B3DA3858D8B1}"/>
              </a:ext>
            </a:extLst>
          </p:cNvPr>
          <p:cNvSpPr/>
          <p:nvPr/>
        </p:nvSpPr>
        <p:spPr>
          <a:xfrm>
            <a:off x="3440430" y="4011168"/>
            <a:ext cx="2514600" cy="2057400"/>
          </a:xfrm>
          <a:prstGeom prst="verticalScroll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 err="1">
                <a:solidFill>
                  <a:sysClr val="windowText" lastClr="000000"/>
                </a:solidFill>
              </a:rPr>
              <a:t>View</a:t>
            </a:r>
            <a:r>
              <a:rPr lang="fr-CA" b="1" dirty="0">
                <a:solidFill>
                  <a:sysClr val="windowText" lastClr="000000"/>
                </a:solidFill>
              </a:rPr>
              <a:t> 2</a:t>
            </a:r>
          </a:p>
          <a:p>
            <a:pPr algn="ctr"/>
            <a:endParaRPr lang="fr-CA" dirty="0">
              <a:solidFill>
                <a:sysClr val="windowText" lastClr="000000"/>
              </a:solidFill>
            </a:endParaRPr>
          </a:p>
          <a:p>
            <a:pPr algn="ctr"/>
            <a:endParaRPr lang="fr-CA" dirty="0">
              <a:solidFill>
                <a:sysClr val="windowText" lastClr="000000"/>
              </a:solidFill>
            </a:endParaRPr>
          </a:p>
          <a:p>
            <a:pPr algn="ctr"/>
            <a:endParaRPr lang="fr-CA" dirty="0">
              <a:solidFill>
                <a:sysClr val="windowText" lastClr="000000"/>
              </a:solidFill>
            </a:endParaRPr>
          </a:p>
          <a:p>
            <a:pPr algn="ctr"/>
            <a:endParaRPr lang="fr-CA" dirty="0">
              <a:solidFill>
                <a:sysClr val="windowText" lastClr="000000"/>
              </a:solidFill>
            </a:endParaRPr>
          </a:p>
          <a:p>
            <a:pPr algn="ctr"/>
            <a:endParaRPr lang="en-CA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09727F9-E5A2-4272-8962-BAF611F783A0}"/>
              </a:ext>
            </a:extLst>
          </p:cNvPr>
          <p:cNvSpPr/>
          <p:nvPr/>
        </p:nvSpPr>
        <p:spPr>
          <a:xfrm>
            <a:off x="4088130" y="4684776"/>
            <a:ext cx="1219200" cy="509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Service 1</a:t>
            </a:r>
            <a:endParaRPr lang="en-CA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31EDA9A-619E-449D-A855-C3E6625222D1}"/>
              </a:ext>
            </a:extLst>
          </p:cNvPr>
          <p:cNvSpPr/>
          <p:nvPr/>
        </p:nvSpPr>
        <p:spPr>
          <a:xfrm>
            <a:off x="3897630" y="5330952"/>
            <a:ext cx="1682496" cy="509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BuildingSurvey</a:t>
            </a:r>
            <a:endParaRPr lang="en-CA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Organigramme : Connecteur page suivante 5">
            <a:extLst>
              <a:ext uri="{FF2B5EF4-FFF2-40B4-BE49-F238E27FC236}">
                <a16:creationId xmlns:a16="http://schemas.microsoft.com/office/drawing/2014/main" id="{46E68275-D230-447D-8714-490A33AEEA38}"/>
              </a:ext>
            </a:extLst>
          </p:cNvPr>
          <p:cNvSpPr/>
          <p:nvPr/>
        </p:nvSpPr>
        <p:spPr>
          <a:xfrm>
            <a:off x="417576" y="2577084"/>
            <a:ext cx="1872996" cy="2362200"/>
          </a:xfrm>
          <a:prstGeom prst="flowChartOffpage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Un Controller</a:t>
            </a:r>
          </a:p>
          <a:p>
            <a:pPr algn="ctr"/>
            <a:endParaRPr lang="fr-CA" b="1" dirty="0"/>
          </a:p>
          <a:p>
            <a:pPr algn="ctr"/>
            <a:endParaRPr lang="fr-CA" b="1" dirty="0"/>
          </a:p>
          <a:p>
            <a:pPr algn="ctr"/>
            <a:endParaRPr lang="en-CA" b="1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534EF6C2-D012-4CB5-BFD0-3299A0E0E58E}"/>
              </a:ext>
            </a:extLst>
          </p:cNvPr>
          <p:cNvSpPr/>
          <p:nvPr/>
        </p:nvSpPr>
        <p:spPr>
          <a:xfrm>
            <a:off x="527304" y="3668268"/>
            <a:ext cx="1682496" cy="5090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>
                <a:ln>
                  <a:solidFill>
                    <a:schemeClr val="tx1"/>
                  </a:solidFill>
                </a:ln>
                <a:solidFill>
                  <a:sysClr val="windowText" lastClr="000000"/>
                </a:solidFill>
              </a:rPr>
              <a:t>BuildingSurvey</a:t>
            </a:r>
            <a:endParaRPr lang="en-CA" dirty="0">
              <a:ln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057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61416"/>
            <a:ext cx="8610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Exemple</a:t>
            </a:r>
            <a:r>
              <a:rPr lang="en-US" dirty="0">
                <a:solidFill>
                  <a:schemeClr val="accent1"/>
                </a:solidFill>
              </a:rPr>
              <a:t> type Framework: Razor </a:t>
            </a:r>
            <a:r>
              <a:rPr lang="en-US" dirty="0" err="1">
                <a:solidFill>
                  <a:schemeClr val="accent1"/>
                </a:solidFill>
              </a:rPr>
              <a:t>RunTime</a:t>
            </a:r>
            <a:r>
              <a:rPr lang="en-US" dirty="0">
                <a:solidFill>
                  <a:schemeClr val="accent1"/>
                </a:solidFill>
              </a:rPr>
              <a:t> Compilation</a:t>
            </a: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152400" y="1194816"/>
            <a:ext cx="8839200" cy="3605784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Permet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d’effectuer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des modifications aux Views et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visualiser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résultat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sans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arrêter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l’exécution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du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programme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914400" lvl="1" indent="-457200" algn="l">
              <a:buBlip>
                <a:blip r:embed="rId3"/>
              </a:buBlip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Installer le package </a:t>
            </a:r>
            <a:r>
              <a:rPr lang="fr-FR" dirty="0" err="1">
                <a:solidFill>
                  <a:schemeClr val="accent2"/>
                </a:solidFill>
              </a:rPr>
              <a:t>Microsoft.AspNetCore.Mvc.RuntimeCompilation</a:t>
            </a:r>
            <a:endParaRPr lang="fr-FR" dirty="0">
              <a:solidFill>
                <a:schemeClr val="accent2"/>
              </a:solidFill>
            </a:endParaRPr>
          </a:p>
          <a:p>
            <a:pPr marL="914400" lvl="1" indent="-457200" algn="l">
              <a:buBlip>
                <a:blip r:embed="rId3"/>
              </a:buBlip>
            </a:pP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Enregistrer le service dans le </a:t>
            </a:r>
            <a:r>
              <a:rPr lang="fr-CA" dirty="0">
                <a:solidFill>
                  <a:schemeClr val="accent2"/>
                </a:solidFill>
              </a:rPr>
              <a:t>Startup</a:t>
            </a:r>
          </a:p>
          <a:p>
            <a:pPr lvl="1" algn="l"/>
            <a:r>
              <a:rPr lang="fr-CA" dirty="0">
                <a:solidFill>
                  <a:schemeClr val="accent6"/>
                </a:solidFill>
              </a:rPr>
              <a:t>ATTENTION: Pas n’importe où!!!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6D160-2960-40D6-8E4B-9FED5903B5F5}"/>
              </a:ext>
            </a:extLst>
          </p:cNvPr>
          <p:cNvSpPr/>
          <p:nvPr/>
        </p:nvSpPr>
        <p:spPr>
          <a:xfrm>
            <a:off x="266700" y="4748784"/>
            <a:ext cx="8382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services.AddControllersWithViews</a:t>
            </a:r>
            <a:r>
              <a:rPr lang="fr-F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</a:t>
            </a:r>
            <a:r>
              <a:rPr lang="fr-F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AddRazorRuntimeCompilation</a:t>
            </a:r>
            <a:r>
              <a:rPr lang="fr-F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69302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Exemple</a:t>
            </a:r>
            <a:r>
              <a:rPr lang="en-US" sz="2900" dirty="0"/>
              <a:t> type Service </a:t>
            </a:r>
            <a:r>
              <a:rPr lang="en-US" sz="2900" dirty="0" err="1"/>
              <a:t>personnalisé</a:t>
            </a:r>
            <a:r>
              <a:rPr lang="en-US" sz="2900" dirty="0"/>
              <a:t> 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371600"/>
            <a:ext cx="8915400" cy="47244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b="1" dirty="0">
                <a:solidFill>
                  <a:schemeClr val="tx2"/>
                </a:solidFill>
              </a:rPr>
              <a:t>Le container: </a:t>
            </a:r>
            <a:r>
              <a:rPr lang="en-US" b="1" dirty="0" err="1">
                <a:solidFill>
                  <a:schemeClr val="tx2"/>
                </a:solidFill>
              </a:rPr>
              <a:t>ConfigureService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définir</a:t>
            </a:r>
            <a:r>
              <a:rPr lang="en-US" b="1" dirty="0">
                <a:solidFill>
                  <a:schemeClr val="tx2"/>
                </a:solidFill>
              </a:rPr>
              <a:t> dans le </a:t>
            </a:r>
            <a:r>
              <a:rPr lang="en-US" b="1" dirty="0" err="1">
                <a:solidFill>
                  <a:schemeClr val="tx2"/>
                </a:solidFill>
              </a:rPr>
              <a:t>IServiceCollection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appelé</a:t>
            </a:r>
            <a:r>
              <a:rPr lang="en-US" b="1" dirty="0">
                <a:solidFill>
                  <a:schemeClr val="tx2"/>
                </a:solidFill>
              </a:rPr>
              <a:t> services.</a:t>
            </a:r>
          </a:p>
          <a:p>
            <a:pPr algn="l"/>
            <a:r>
              <a:rPr lang="en-US" b="1" dirty="0">
                <a:solidFill>
                  <a:schemeClr val="tx2"/>
                </a:solidFill>
              </a:rPr>
              <a:t>Identifier la </a:t>
            </a:r>
            <a:r>
              <a:rPr lang="en-US" b="1" dirty="0" err="1">
                <a:solidFill>
                  <a:schemeClr val="tx2"/>
                </a:solidFill>
              </a:rPr>
              <a:t>réutilisabilité</a:t>
            </a:r>
            <a:r>
              <a:rPr lang="en-US" b="1" dirty="0">
                <a:solidFill>
                  <a:schemeClr val="tx2"/>
                </a:solidFill>
              </a:rPr>
              <a:t> (durée de vie) du service:</a:t>
            </a: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b="1">
                <a:solidFill>
                  <a:schemeClr val="tx2"/>
                </a:solidFill>
              </a:rPr>
              <a:t>Transient</a:t>
            </a:r>
            <a:r>
              <a:rPr lang="en-US" sz="2000" b="1" dirty="0">
                <a:solidFill>
                  <a:schemeClr val="tx2"/>
                </a:solidFill>
              </a:rPr>
              <a:t> (</a:t>
            </a:r>
            <a:r>
              <a:rPr lang="en-US" sz="2000" b="1" dirty="0" err="1">
                <a:solidFill>
                  <a:schemeClr val="tx2"/>
                </a:solidFill>
              </a:rPr>
              <a:t>éphémère</a:t>
            </a:r>
            <a:r>
              <a:rPr lang="en-US" sz="2000" b="1" dirty="0">
                <a:solidFill>
                  <a:schemeClr val="tx2"/>
                </a:solidFill>
              </a:rPr>
              <a:t>, 1 instance à </a:t>
            </a:r>
            <a:r>
              <a:rPr lang="en-US" sz="2000" b="1" dirty="0" err="1">
                <a:solidFill>
                  <a:schemeClr val="tx2"/>
                </a:solidFill>
              </a:rPr>
              <a:t>chaque</a:t>
            </a:r>
            <a:r>
              <a:rPr lang="en-US" sz="2000" b="1" dirty="0">
                <a:solidFill>
                  <a:schemeClr val="tx2"/>
                </a:solidFill>
              </a:rPr>
              <a:t> injection)</a:t>
            </a:r>
            <a:endParaRPr lang="en-US" sz="2000" b="1" dirty="0">
              <a:solidFill>
                <a:schemeClr val="tx2"/>
              </a:solidFill>
              <a:cs typeface="Calibri"/>
            </a:endParaRP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b="1" dirty="0">
                <a:solidFill>
                  <a:schemeClr val="tx2"/>
                </a:solidFill>
              </a:rPr>
              <a:t>Singleton (1 instance </a:t>
            </a:r>
            <a:r>
              <a:rPr lang="en-US" sz="2000" b="1" dirty="0" err="1">
                <a:solidFill>
                  <a:schemeClr val="tx2"/>
                </a:solidFill>
              </a:rPr>
              <a:t>tant</a:t>
            </a:r>
            <a:r>
              <a:rPr lang="en-US" sz="2000" b="1" dirty="0">
                <a:solidFill>
                  <a:schemeClr val="tx2"/>
                </a:solidFill>
              </a:rPr>
              <a:t> que </a:t>
            </a:r>
            <a:r>
              <a:rPr lang="en-US" sz="2000" b="1" dirty="0" err="1">
                <a:solidFill>
                  <a:schemeClr val="tx2"/>
                </a:solidFill>
              </a:rPr>
              <a:t>l’application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sz="2000" b="1" dirty="0" err="1">
                <a:solidFill>
                  <a:schemeClr val="tx2"/>
                </a:solidFill>
              </a:rPr>
              <a:t>roule</a:t>
            </a:r>
            <a:r>
              <a:rPr lang="en-US" sz="2000" b="1" dirty="0">
                <a:solidFill>
                  <a:schemeClr val="tx2"/>
                </a:solidFill>
              </a:rPr>
              <a:t>)</a:t>
            </a: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b="1" dirty="0">
                <a:solidFill>
                  <a:schemeClr val="tx2"/>
                </a:solidFill>
              </a:rPr>
              <a:t>Scoped (1 instance par </a:t>
            </a:r>
            <a:r>
              <a:rPr lang="en-US" sz="2000" b="1" dirty="0" err="1">
                <a:solidFill>
                  <a:schemeClr val="tx2"/>
                </a:solidFill>
              </a:rPr>
              <a:t>requête</a:t>
            </a:r>
            <a:r>
              <a:rPr lang="en-US" sz="2000" b="1" dirty="0">
                <a:solidFill>
                  <a:schemeClr val="tx2"/>
                </a:solidFill>
              </a:rPr>
              <a:t>)</a:t>
            </a:r>
          </a:p>
          <a:p>
            <a:pPr algn="l"/>
            <a:endParaRPr lang="en-US" b="1" dirty="0">
              <a:solidFill>
                <a:schemeClr val="accent3"/>
              </a:solidFill>
            </a:endParaRPr>
          </a:p>
          <a:p>
            <a:pPr algn="l"/>
            <a:r>
              <a:rPr lang="en-US" b="1" dirty="0">
                <a:solidFill>
                  <a:schemeClr val="accent3"/>
                </a:solidFill>
              </a:rPr>
              <a:t>En </a:t>
            </a:r>
            <a:r>
              <a:rPr lang="en-US" b="1" dirty="0" err="1">
                <a:solidFill>
                  <a:schemeClr val="accent3"/>
                </a:solidFill>
              </a:rPr>
              <a:t>cas</a:t>
            </a:r>
            <a:r>
              <a:rPr lang="en-US" b="1" dirty="0">
                <a:solidFill>
                  <a:schemeClr val="accent3"/>
                </a:solidFill>
              </a:rPr>
              <a:t> de doute: on </a:t>
            </a:r>
            <a:r>
              <a:rPr lang="en-US" b="1" dirty="0" err="1">
                <a:solidFill>
                  <a:schemeClr val="accent3"/>
                </a:solidFill>
              </a:rPr>
              <a:t>prend</a:t>
            </a:r>
            <a:r>
              <a:rPr lang="en-US" b="1" dirty="0">
                <a:solidFill>
                  <a:schemeClr val="accent3"/>
                </a:solidFill>
              </a:rPr>
              <a:t> </a:t>
            </a:r>
            <a:r>
              <a:rPr lang="en-US" b="1">
                <a:solidFill>
                  <a:schemeClr val="accent3"/>
                </a:solidFill>
              </a:rPr>
              <a:t>transient</a:t>
            </a:r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8" name="bricks and hat">
            <a:extLst>
              <a:ext uri="{FF2B5EF4-FFF2-40B4-BE49-F238E27FC236}">
                <a16:creationId xmlns:a16="http://schemas.microsoft.com/office/drawing/2014/main" id="{544642DA-0FC3-49CF-9AEA-A6323E390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508" y="4436055"/>
            <a:ext cx="3491092" cy="24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6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Types de Dependency Injection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" y="1143000"/>
            <a:ext cx="6019800" cy="49530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Constructor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Les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IOptions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en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param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Peut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créé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objet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inutile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Action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Les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IOptions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en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param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Dans le corps: Value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View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Référencer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MS.Extensions.Options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Référencer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inject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IOptions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Middleware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Dans services, 3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méthodes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6225178" y="1752600"/>
            <a:ext cx="1632947" cy="838200"/>
          </a:xfrm>
          <a:prstGeom prst="wedgeRoundRectCallout">
            <a:avLst>
              <a:gd name="adj1" fmla="val 51125"/>
              <a:gd name="adj2" fmla="val 725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endParaRPr lang="en-US" sz="1600" b="1" dirty="0">
              <a:solidFill>
                <a:schemeClr val="accent4"/>
              </a:solidFill>
            </a:endParaRPr>
          </a:p>
          <a:p>
            <a:pPr algn="ctr"/>
            <a:endParaRPr lang="en-US" sz="1600" b="1" dirty="0">
              <a:solidFill>
                <a:schemeClr val="accent4"/>
              </a:solidFill>
            </a:endParaRPr>
          </a:p>
          <a:p>
            <a:pPr algn="ctr"/>
            <a:endParaRPr lang="en-US" sz="1600" b="1" dirty="0">
              <a:solidFill>
                <a:schemeClr val="accent4"/>
              </a:solidFill>
            </a:endParaRPr>
          </a:p>
          <a:p>
            <a:pPr algn="ctr"/>
            <a:r>
              <a:rPr lang="en-US" sz="1600" b="1" dirty="0" err="1">
                <a:solidFill>
                  <a:schemeClr val="accent4"/>
                </a:solidFill>
              </a:rPr>
              <a:t>Plusieurs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</a:rPr>
              <a:t>façons</a:t>
            </a:r>
            <a:r>
              <a:rPr lang="en-US" sz="1600" b="1" dirty="0">
                <a:solidFill>
                  <a:schemeClr val="accent4"/>
                </a:solidFill>
              </a:rPr>
              <a:t> de faire</a:t>
            </a:r>
          </a:p>
          <a:p>
            <a:pPr algn="ctr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56461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61416"/>
            <a:ext cx="86106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2"/>
                </a:solidFill>
              </a:rPr>
              <a:t>Middleware 3 </a:t>
            </a:r>
            <a:r>
              <a:rPr lang="en-US" dirty="0" err="1">
                <a:solidFill>
                  <a:schemeClr val="accent2"/>
                </a:solidFill>
              </a:rPr>
              <a:t>méthodes</a:t>
            </a:r>
            <a:r>
              <a:rPr lang="en-US" dirty="0">
                <a:solidFill>
                  <a:schemeClr val="accent2"/>
                </a:solidFill>
              </a:rPr>
              <a:t> pour </a:t>
            </a:r>
            <a:r>
              <a:rPr lang="en-US" dirty="0" err="1">
                <a:solidFill>
                  <a:schemeClr val="accent2"/>
                </a:solidFill>
              </a:rPr>
              <a:t>enregistrer</a:t>
            </a:r>
            <a:r>
              <a:rPr lang="en-US" dirty="0">
                <a:solidFill>
                  <a:schemeClr val="accent2"/>
                </a:solidFill>
              </a:rPr>
              <a:t> un service</a:t>
            </a: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152400" y="1194816"/>
            <a:ext cx="8991600" cy="4748784"/>
          </a:xfrm>
        </p:spPr>
        <p:txBody>
          <a:bodyPr/>
          <a:lstStyle/>
          <a:p>
            <a:pPr algn="l"/>
            <a:r>
              <a:rPr lang="fr-FR" b="1" dirty="0">
                <a:solidFill>
                  <a:schemeClr val="accent1"/>
                </a:solidFill>
              </a:rPr>
              <a:t>Méthode 1</a:t>
            </a:r>
            <a:r>
              <a:rPr lang="fr-FR" dirty="0">
                <a:solidFill>
                  <a:schemeClr val="accent1"/>
                </a:solidFill>
              </a:rPr>
              <a:t> :Services. </a:t>
            </a:r>
            <a:r>
              <a:rPr lang="fr-FR" dirty="0" err="1">
                <a:solidFill>
                  <a:schemeClr val="accent1"/>
                </a:solidFill>
              </a:rPr>
              <a:t>Add</a:t>
            </a:r>
            <a:r>
              <a:rPr lang="fr-FR" dirty="0">
                <a:solidFill>
                  <a:schemeClr val="accent1"/>
                </a:solidFill>
              </a:rPr>
              <a:t>… extraction (interface) et Implémentation (classe)</a:t>
            </a:r>
            <a:endParaRPr lang="en-CA" dirty="0">
              <a:solidFill>
                <a:schemeClr val="accent1"/>
              </a:solidFill>
            </a:endParaRPr>
          </a:p>
          <a:p>
            <a:pPr algn="l"/>
            <a:r>
              <a:rPr lang="fr-FR" dirty="0">
                <a:solidFill>
                  <a:schemeClr val="accent1"/>
                </a:solidFill>
              </a:rPr>
              <a:t>  </a:t>
            </a:r>
            <a:endParaRPr lang="en-CA" dirty="0">
              <a:solidFill>
                <a:schemeClr val="accent1"/>
              </a:solidFill>
            </a:endParaRPr>
          </a:p>
          <a:p>
            <a:pPr algn="l"/>
            <a:r>
              <a:rPr lang="fr-FR" b="1" dirty="0">
                <a:solidFill>
                  <a:schemeClr val="accent1"/>
                </a:solidFill>
              </a:rPr>
              <a:t>Méthode 2 : </a:t>
            </a:r>
            <a:r>
              <a:rPr lang="fr-FR" dirty="0">
                <a:solidFill>
                  <a:schemeClr val="accent1"/>
                </a:solidFill>
              </a:rPr>
              <a:t>Services. </a:t>
            </a:r>
            <a:r>
              <a:rPr lang="fr-FR" dirty="0" err="1">
                <a:solidFill>
                  <a:schemeClr val="accent1"/>
                </a:solidFill>
              </a:rPr>
              <a:t>Add</a:t>
            </a:r>
            <a:r>
              <a:rPr lang="fr-FR" dirty="0">
                <a:solidFill>
                  <a:schemeClr val="accent1"/>
                </a:solidFill>
              </a:rPr>
              <a:t>… extraction (interface) et Implémentation (classe) direct avec new </a:t>
            </a:r>
            <a:r>
              <a:rPr lang="fr-FR" i="1" dirty="0">
                <a:solidFill>
                  <a:schemeClr val="accent3"/>
                </a:solidFill>
              </a:rPr>
              <a:t>Seulement pour singleton</a:t>
            </a:r>
            <a:endParaRPr lang="en-CA" i="1" dirty="0">
              <a:solidFill>
                <a:schemeClr val="accent3"/>
              </a:solidFill>
            </a:endParaRPr>
          </a:p>
          <a:p>
            <a:pPr algn="l"/>
            <a:endParaRPr lang="fr-CA" dirty="0">
              <a:solidFill>
                <a:schemeClr val="accent1"/>
              </a:solidFill>
            </a:endParaRPr>
          </a:p>
          <a:p>
            <a:pPr algn="l"/>
            <a:r>
              <a:rPr lang="fr-FR" b="1" dirty="0">
                <a:solidFill>
                  <a:schemeClr val="accent1"/>
                </a:solidFill>
              </a:rPr>
              <a:t>méthode 3: </a:t>
            </a:r>
            <a:r>
              <a:rPr lang="fr-FR" dirty="0">
                <a:solidFill>
                  <a:schemeClr val="accent1"/>
                </a:solidFill>
              </a:rPr>
              <a:t>Si on n’a que l’implémentation, pas l’interface ou les deux</a:t>
            </a:r>
            <a:endParaRPr lang="en-CA" dirty="0">
              <a:solidFill>
                <a:schemeClr val="accent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06D160-2960-40D6-8E4B-9FED5903B5F5}"/>
              </a:ext>
            </a:extLst>
          </p:cNvPr>
          <p:cNvSpPr/>
          <p:nvPr/>
        </p:nvSpPr>
        <p:spPr>
          <a:xfrm>
            <a:off x="266700" y="2057400"/>
            <a:ext cx="8382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dirty="0" err="1">
                <a:latin typeface="Consolas" panose="020B0609020204030204" pitchFamily="49" charset="0"/>
              </a:rPr>
              <a:t>services.AddTransient</a:t>
            </a:r>
            <a:r>
              <a:rPr lang="fr-CA" dirty="0">
                <a:latin typeface="Consolas" panose="020B0609020204030204" pitchFamily="49" charset="0"/>
              </a:rPr>
              <a:t>&lt;</a:t>
            </a:r>
            <a:r>
              <a:rPr lang="fr-CA" dirty="0" err="1">
                <a:latin typeface="Consolas" panose="020B0609020204030204" pitchFamily="49" charset="0"/>
              </a:rPr>
              <a:t>IBuildingSurvey</a:t>
            </a:r>
            <a:r>
              <a:rPr lang="fr-CA" dirty="0">
                <a:latin typeface="Consolas" panose="020B0609020204030204" pitchFamily="49" charset="0"/>
              </a:rPr>
              <a:t>, </a:t>
            </a:r>
            <a:r>
              <a:rPr lang="fr-CA" dirty="0" err="1">
                <a:latin typeface="Consolas" panose="020B0609020204030204" pitchFamily="49" charset="0"/>
              </a:rPr>
              <a:t>BuildingSurvey</a:t>
            </a:r>
            <a:r>
              <a:rPr lang="fr-CA" dirty="0">
                <a:latin typeface="Consolas" panose="020B0609020204030204" pitchFamily="49" charset="0"/>
              </a:rPr>
              <a:t>&gt;();</a:t>
            </a:r>
            <a:endParaRPr lang="en-CA" dirty="0"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6FA098-E8F0-484C-8C0F-68C252F08811}"/>
              </a:ext>
            </a:extLst>
          </p:cNvPr>
          <p:cNvSpPr/>
          <p:nvPr/>
        </p:nvSpPr>
        <p:spPr>
          <a:xfrm>
            <a:off x="275844" y="4222742"/>
            <a:ext cx="8639556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services.AddTransient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BuildingSurvey</a:t>
            </a:r>
            <a:r>
              <a:rPr lang="en-US" dirty="0">
                <a:latin typeface="Consolas" panose="020B0609020204030204" pitchFamily="49" charset="0"/>
              </a:rPr>
              <a:t>));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services.AddTransient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IBuildingSurvey</a:t>
            </a:r>
            <a:r>
              <a:rPr lang="en-US" dirty="0">
                <a:latin typeface="Consolas" panose="020B0609020204030204" pitchFamily="49" charset="0"/>
              </a:rPr>
              <a:t>), </a:t>
            </a:r>
            <a:r>
              <a:rPr lang="en-US" dirty="0" err="1">
                <a:latin typeface="Consolas" panose="020B0609020204030204" pitchFamily="49" charset="0"/>
              </a:rPr>
              <a:t>typeof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BuildingSurvey</a:t>
            </a:r>
            <a:r>
              <a:rPr lang="en-US" dirty="0">
                <a:latin typeface="Consolas" panose="020B0609020204030204" pitchFamily="49" charset="0"/>
              </a:rPr>
              <a:t>));</a:t>
            </a: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8D879F-75AF-41A1-98DC-6CC6FE9FA9B5}"/>
              </a:ext>
            </a:extLst>
          </p:cNvPr>
          <p:cNvSpPr/>
          <p:nvPr/>
        </p:nvSpPr>
        <p:spPr>
          <a:xfrm>
            <a:off x="275844" y="3289316"/>
            <a:ext cx="8382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services.AddSingleton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IBuildingSurvey</a:t>
            </a:r>
            <a:r>
              <a:rPr lang="en-US" dirty="0">
                <a:latin typeface="Consolas" panose="020B0609020204030204" pitchFamily="49" charset="0"/>
              </a:rPr>
              <a:t> &gt;(new </a:t>
            </a:r>
            <a:r>
              <a:rPr lang="en-US" dirty="0" err="1">
                <a:latin typeface="Consolas" panose="020B0609020204030204" pitchFamily="49" charset="0"/>
              </a:rPr>
              <a:t>BuildingSurvey</a:t>
            </a:r>
            <a:r>
              <a:rPr lang="en-US" dirty="0">
                <a:latin typeface="Consolas" panose="020B0609020204030204" pitchFamily="49" charset="0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613982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056F1-BEA8-4A2A-B968-7FBE0BCFD4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Beaucoup de librairies pour faire la même chose.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079F4C-B7C7-4A30-8D5F-936CE5C8DE2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Dans le monde .Net vous allez rencontrer plusieurs librairies d’injection de dépendances. 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49CB7893-0225-4395-BF7B-6171E7E49F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08663"/>
              </p:ext>
            </p:extLst>
          </p:nvPr>
        </p:nvGraphicFramePr>
        <p:xfrm>
          <a:off x="423930" y="2298637"/>
          <a:ext cx="8686800" cy="4330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2016181881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553872137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848346005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1021228829"/>
                    </a:ext>
                  </a:extLst>
                </a:gridCol>
              </a:tblGrid>
              <a:tr h="330263">
                <a:tc>
                  <a:txBody>
                    <a:bodyPr/>
                    <a:lstStyle/>
                    <a:p>
                      <a:r>
                        <a:rPr lang="fr-CA" sz="1100" dirty="0"/>
                        <a:t>Nom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100" dirty="0"/>
                        <a:t>Description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100" dirty="0"/>
                        <a:t>Fonctionnalités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100" dirty="0"/>
                        <a:t>Faits intéressants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42507185"/>
                  </a:ext>
                </a:extLst>
              </a:tr>
              <a:tr h="660526">
                <a:tc>
                  <a:txBody>
                    <a:bodyPr/>
                    <a:lstStyle/>
                    <a:p>
                      <a:r>
                        <a:rPr lang="fr-CA" sz="1100" dirty="0" err="1">
                          <a:hlinkClick r:id="rId2"/>
                        </a:rPr>
                        <a:t>Unity</a:t>
                      </a:r>
                      <a:endParaRPr lang="fr-CA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Créé à l’origine par Microsoft. </a:t>
                      </a:r>
                      <a:r>
                        <a:rPr lang="nl-NL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nl-NL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Supporte</a:t>
                      </a:r>
                      <a:r>
                        <a:rPr lang="nl-NL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.NET Framework 4.0+, .NET </a:t>
                      </a:r>
                      <a:r>
                        <a:rPr lang="nl-NL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r>
                        <a:rPr lang="nl-NL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.NET Standard 1.0 </a:t>
                      </a:r>
                      <a:r>
                        <a:rPr lang="nl-NL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and</a:t>
                      </a:r>
                      <a:r>
                        <a:rPr lang="nl-NL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2.0</a:t>
                      </a:r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DI, interception de type, intégrations aux </a:t>
                      </a:r>
                      <a:r>
                        <a:rPr lang="fr-CA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framework</a:t>
                      </a:r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microsoft</a:t>
                      </a:r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008074251"/>
                  </a:ext>
                </a:extLst>
              </a:tr>
              <a:tr h="515753">
                <a:tc>
                  <a:txBody>
                    <a:bodyPr/>
                    <a:lstStyle/>
                    <a:p>
                      <a:r>
                        <a:rPr lang="fr-CA" sz="1100" dirty="0" err="1">
                          <a:hlinkClick r:id="rId3"/>
                        </a:rPr>
                        <a:t>SimpleInjector</a:t>
                      </a:r>
                      <a:endParaRPr lang="fr-CA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Focus sur la simplicité et la performance; .NET Framework 4.0+, .NET Standard, Mono, UWP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31820852"/>
                  </a:ext>
                </a:extLst>
              </a:tr>
              <a:tr h="515753">
                <a:tc>
                  <a:txBody>
                    <a:bodyPr/>
                    <a:lstStyle/>
                    <a:p>
                      <a:r>
                        <a:rPr lang="fr-CA" sz="1100" dirty="0" err="1">
                          <a:hlinkClick r:id="rId4"/>
                        </a:rPr>
                        <a:t>Ninject</a:t>
                      </a:r>
                      <a:endParaRPr lang="fr-CA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Focus sur la simplicité</a:t>
                      </a:r>
                    </a:p>
                    <a:p>
                      <a:r>
                        <a:rPr lang="en-US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.NET Framework 3.0+, Mono, .NET Standard 2.0</a:t>
                      </a:r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DI, Intercepteurs, conventions, contexte nommé, Log, Quartz, Envoie de message.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sz="1050" dirty="0"/>
                        <a:t>A des librairies </a:t>
                      </a:r>
                      <a:r>
                        <a:rPr lang="fr-CA" sz="1050" dirty="0" err="1"/>
                        <a:t>built-in</a:t>
                      </a:r>
                      <a:r>
                        <a:rPr lang="fr-CA" sz="1050" dirty="0"/>
                        <a:t> pour MVC. </a:t>
                      </a:r>
                    </a:p>
                    <a:p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81341733"/>
                  </a:ext>
                </a:extLst>
              </a:tr>
              <a:tr h="370980">
                <a:tc>
                  <a:txBody>
                    <a:bodyPr/>
                    <a:lstStyle/>
                    <a:p>
                      <a:r>
                        <a:rPr lang="fr-CA" sz="1100" dirty="0" err="1">
                          <a:hlinkClick r:id="rId5"/>
                        </a:rPr>
                        <a:t>LightInject</a:t>
                      </a:r>
                      <a:endParaRPr lang="fr-CA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Focus sur sa taille réduite</a:t>
                      </a:r>
                    </a:p>
                    <a:p>
                      <a:r>
                        <a:rPr lang="nl-NL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.NET Framework 4.5.2+, .NET Standard 1.1</a:t>
                      </a:r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DI, Intégrations </a:t>
                      </a:r>
                      <a:r>
                        <a:rPr lang="fr-CA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SignalR</a:t>
                      </a:r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CA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xUnit</a:t>
                      </a:r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666029217"/>
                  </a:ext>
                </a:extLst>
              </a:tr>
              <a:tr h="330263">
                <a:tc>
                  <a:txBody>
                    <a:bodyPr/>
                    <a:lstStyle/>
                    <a:p>
                      <a:r>
                        <a:rPr lang="fr-CA" sz="1100" dirty="0">
                          <a:hlinkClick r:id="rId6"/>
                        </a:rPr>
                        <a:t>Lamar</a:t>
                      </a:r>
                      <a:endParaRPr lang="fr-CA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Focus sur la rapidité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Intercepteur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Intégration avec le DI de </a:t>
                      </a:r>
                      <a:r>
                        <a:rPr lang="fr-CA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Asp.Net</a:t>
                      </a:r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CA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Core</a:t>
                      </a:r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458788549"/>
                  </a:ext>
                </a:extLst>
              </a:tr>
              <a:tr h="515753">
                <a:tc>
                  <a:txBody>
                    <a:bodyPr/>
                    <a:lstStyle/>
                    <a:p>
                      <a:r>
                        <a:rPr lang="fr-CA" sz="1100" dirty="0">
                          <a:hlinkClick r:id="rId7"/>
                        </a:rPr>
                        <a:t>Castle Windsor</a:t>
                      </a:r>
                      <a:endParaRPr lang="fr-CA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nl-NL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Projet</a:t>
                      </a:r>
                      <a:r>
                        <a:rPr lang="nl-NL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nl-NL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OpenSource</a:t>
                      </a:r>
                      <a:r>
                        <a:rPr lang="nl-NL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nl-NL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supporte</a:t>
                      </a:r>
                      <a:r>
                        <a:rPr lang="nl-NL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br>
                        <a:rPr lang="nl-NL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nl-NL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.NET Framework 4.5+, .NET Standard 1.6+ (récent : premier </a:t>
                      </a:r>
                      <a:r>
                        <a:rPr lang="nl-NL" sz="105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commit</a:t>
                      </a:r>
                      <a:r>
                        <a:rPr lang="nl-NL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en 2018)</a:t>
                      </a:r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DI, AOP, Proxy, Intercepteurs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fr-CA" sz="105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42490705"/>
                  </a:ext>
                </a:extLst>
              </a:tr>
              <a:tr h="370980">
                <a:tc>
                  <a:txBody>
                    <a:bodyPr/>
                    <a:lstStyle/>
                    <a:p>
                      <a:r>
                        <a:rPr lang="fr-CA" sz="1100" dirty="0" err="1">
                          <a:hlinkClick r:id="rId8"/>
                        </a:rPr>
                        <a:t>Autofac</a:t>
                      </a:r>
                      <a:endParaRPr lang="fr-CA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dirty="0"/>
                        <a:t>Projet </a:t>
                      </a:r>
                      <a:r>
                        <a:rPr lang="fr-CA" sz="1050" dirty="0" err="1"/>
                        <a:t>OpenSource</a:t>
                      </a:r>
                      <a:r>
                        <a:rPr lang="fr-CA" sz="1050" dirty="0"/>
                        <a:t> très complet, supporte (entre autres) .Net 4.5+, .Net </a:t>
                      </a:r>
                      <a:r>
                        <a:rPr lang="fr-CA" sz="1050" dirty="0" err="1"/>
                        <a:t>Core</a:t>
                      </a:r>
                      <a:r>
                        <a:rPr lang="fr-CA" sz="1050" dirty="0"/>
                        <a:t>, UWP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dirty="0"/>
                        <a:t>DI, Intercepteurs, Gestion des accès concurrents, Intégrations aux tests unitaires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fr-CA" sz="1050" dirty="0"/>
                        <a:t>A des librairies </a:t>
                      </a:r>
                      <a:r>
                        <a:rPr lang="fr-CA" sz="1050" dirty="0" err="1"/>
                        <a:t>built-in</a:t>
                      </a:r>
                      <a:r>
                        <a:rPr lang="fr-CA" sz="1050" dirty="0"/>
                        <a:t> pour MVC.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546824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8222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05000" y="1447800"/>
            <a:ext cx="8077195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4114800" y="3423385"/>
            <a:ext cx="5316551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Impact" pitchFamily="34" charset="0"/>
              </a:rPr>
              <a:t>Structure de Solution</a:t>
            </a:r>
          </a:p>
          <a:p>
            <a:r>
              <a:rPr lang="en-US" sz="4800" dirty="0">
                <a:latin typeface="Impact" pitchFamily="34" charset="0"/>
              </a:rPr>
              <a:t>Dependency Injection</a:t>
            </a:r>
            <a:endParaRPr lang="en-US" sz="40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40" y="1943857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Principes</a:t>
            </a:r>
            <a:r>
              <a:rPr lang="en-US" dirty="0">
                <a:solidFill>
                  <a:schemeClr val="accent1"/>
                </a:solidFill>
              </a:rPr>
              <a:t> S.O.L.I.D.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POO</a:t>
            </a: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839200" cy="51054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chemeClr val="accent2"/>
                </a:solidFill>
              </a:rPr>
              <a:t>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ingle responsibility: une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classe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=</a:t>
            </a:r>
            <a:r>
              <a:rPr lang="en-CA" dirty="0">
                <a:solidFill>
                  <a:schemeClr val="bg1">
                    <a:lumMod val="95000"/>
                  </a:schemeClr>
                </a:solidFill>
              </a:rPr>
              <a:t>&gt; une </a:t>
            </a:r>
            <a:r>
              <a:rPr lang="en-CA" dirty="0" err="1">
                <a:solidFill>
                  <a:schemeClr val="bg1">
                    <a:lumMod val="95000"/>
                  </a:schemeClr>
                </a:solidFill>
              </a:rPr>
              <a:t>fonctionnalit</a:t>
            </a: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é</a:t>
            </a:r>
          </a:p>
          <a:p>
            <a:pPr algn="l"/>
            <a:r>
              <a:rPr lang="fr-CA" sz="4000" b="1" dirty="0">
                <a:solidFill>
                  <a:schemeClr val="accent2"/>
                </a:solidFill>
              </a:rPr>
              <a:t>O</a:t>
            </a: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pen-</a:t>
            </a:r>
            <a:r>
              <a:rPr lang="fr-CA" dirty="0" err="1">
                <a:solidFill>
                  <a:schemeClr val="bg1">
                    <a:lumMod val="95000"/>
                  </a:schemeClr>
                </a:solidFill>
              </a:rPr>
              <a:t>closed</a:t>
            </a: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: ouvert à l’extension, fermé à la modification</a:t>
            </a:r>
          </a:p>
          <a:p>
            <a:pPr algn="l"/>
            <a:r>
              <a:rPr lang="fr-CA" sz="4000" b="1" dirty="0" err="1">
                <a:solidFill>
                  <a:schemeClr val="accent2"/>
                </a:solidFill>
              </a:rPr>
              <a:t>L</a:t>
            </a:r>
            <a:r>
              <a:rPr lang="fr-CA" dirty="0" err="1">
                <a:solidFill>
                  <a:schemeClr val="bg1">
                    <a:lumMod val="95000"/>
                  </a:schemeClr>
                </a:solidFill>
              </a:rPr>
              <a:t>iskow</a:t>
            </a: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 Substitution: objets remplaçables par leurs sous-types sans altérer l’exactitude du programme.</a:t>
            </a:r>
          </a:p>
          <a:p>
            <a:pPr algn="l"/>
            <a:r>
              <a:rPr lang="fr-CA" sz="4000" b="1" dirty="0">
                <a:solidFill>
                  <a:schemeClr val="accent2"/>
                </a:solidFill>
              </a:rPr>
              <a:t>I</a:t>
            </a: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nterface </a:t>
            </a:r>
            <a:r>
              <a:rPr lang="fr-CA" dirty="0" err="1">
                <a:solidFill>
                  <a:schemeClr val="bg1">
                    <a:lumMod val="95000"/>
                  </a:schemeClr>
                </a:solidFill>
              </a:rPr>
              <a:t>Segregation</a:t>
            </a: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: plusieurs interfaces clients est</a:t>
            </a:r>
            <a:br>
              <a:rPr lang="fr-CA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 mieux qu’une seule pour tous.</a:t>
            </a:r>
          </a:p>
          <a:p>
            <a:pPr algn="l"/>
            <a:r>
              <a:rPr lang="en-US" sz="4000" b="1" dirty="0">
                <a:solidFill>
                  <a:schemeClr val="accent2"/>
                </a:solidFill>
              </a:rPr>
              <a:t>D</a:t>
            </a:r>
            <a:r>
              <a:rPr lang="en-US" dirty="0">
                <a:solidFill>
                  <a:schemeClr val="accent6"/>
                </a:solidFill>
              </a:rPr>
              <a:t>ependency Inversion: depend des abstractions</a:t>
            </a:r>
            <a:br>
              <a:rPr lang="en-US" dirty="0">
                <a:solidFill>
                  <a:schemeClr val="accent6"/>
                </a:solidFill>
              </a:rPr>
            </a:br>
            <a:r>
              <a:rPr lang="en-US" dirty="0">
                <a:solidFill>
                  <a:schemeClr val="accent6"/>
                </a:solidFill>
              </a:rPr>
              <a:t> (Interfaces) pas des </a:t>
            </a:r>
            <a:r>
              <a:rPr lang="en-US" dirty="0" err="1">
                <a:solidFill>
                  <a:schemeClr val="accent6"/>
                </a:solidFill>
              </a:rPr>
              <a:t>concrétions</a:t>
            </a:r>
            <a:r>
              <a:rPr lang="en-US" dirty="0">
                <a:solidFill>
                  <a:schemeClr val="accent6"/>
                </a:solidFill>
              </a:rPr>
              <a:t> (classes)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16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02ECB5-6428-4D00-9505-3C05D21345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Injection de dépendance, c’est quoi?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54C14E-C5C3-40C4-8E19-E5C717576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1371600"/>
            <a:ext cx="9067800" cy="47244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fr-CA" dirty="0">
                <a:solidFill>
                  <a:schemeClr val="tx1"/>
                </a:solidFill>
              </a:rPr>
              <a:t>On parle dans l’industrie souvent de l’acronyme DI (pour </a:t>
            </a:r>
            <a:r>
              <a:rPr lang="fr-CA" i="1" dirty="0" err="1">
                <a:solidFill>
                  <a:schemeClr val="tx1"/>
                </a:solidFill>
              </a:rPr>
              <a:t>dependency</a:t>
            </a:r>
            <a:r>
              <a:rPr lang="fr-CA" i="1" dirty="0">
                <a:solidFill>
                  <a:schemeClr val="tx1"/>
                </a:solidFill>
              </a:rPr>
              <a:t> injection</a:t>
            </a:r>
            <a:r>
              <a:rPr lang="fr-CA" dirty="0">
                <a:solidFill>
                  <a:schemeClr val="tx1"/>
                </a:solidFill>
              </a:rPr>
              <a:t>)</a:t>
            </a:r>
          </a:p>
          <a:p>
            <a:pPr algn="l"/>
            <a:endParaRPr lang="fr-CA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fr-CA" b="1" dirty="0">
                <a:solidFill>
                  <a:schemeClr val="tx1"/>
                </a:solidFill>
              </a:rPr>
              <a:t>Objectifs</a:t>
            </a:r>
            <a:r>
              <a:rPr lang="fr-CA" dirty="0">
                <a:solidFill>
                  <a:schemeClr val="tx1"/>
                </a:solidFill>
              </a:rPr>
              <a:t> : </a:t>
            </a:r>
          </a:p>
          <a:p>
            <a:pPr algn="l"/>
            <a:r>
              <a:rPr lang="fr-CA" dirty="0">
                <a:solidFill>
                  <a:schemeClr val="tx1"/>
                </a:solidFill>
              </a:rPr>
              <a:t>On veut donner le contrôle de création à une librairie gérant lui-même les objets créés : L’injecteur.</a:t>
            </a:r>
          </a:p>
          <a:p>
            <a:pPr algn="l"/>
            <a:r>
              <a:rPr lang="fr-CA" dirty="0">
                <a:solidFill>
                  <a:schemeClr val="tx1"/>
                </a:solidFill>
              </a:rPr>
              <a:t>La gestion des instances est déléguée à l’injecteur par configuration. Il va gérer entre-autres : </a:t>
            </a:r>
          </a:p>
          <a:p>
            <a:pPr lvl="1" algn="l"/>
            <a:r>
              <a:rPr lang="fr-CA" dirty="0">
                <a:solidFill>
                  <a:schemeClr val="tx1"/>
                </a:solidFill>
              </a:rPr>
              <a:t>Leur durée de vie : singleton, par requête, selon un contexte, etc.</a:t>
            </a:r>
          </a:p>
          <a:p>
            <a:pPr lvl="1" algn="l"/>
            <a:r>
              <a:rPr lang="fr-CA" dirty="0">
                <a:solidFill>
                  <a:schemeClr val="tx1"/>
                </a:solidFill>
              </a:rPr>
              <a:t>Leurs contextes : création différente selon une clef.</a:t>
            </a:r>
          </a:p>
          <a:p>
            <a:pPr lvl="1" algn="l"/>
            <a:r>
              <a:rPr lang="fr-CA" dirty="0">
                <a:solidFill>
                  <a:schemeClr val="tx1"/>
                </a:solidFill>
              </a:rPr>
              <a:t>Leurs propres dépendances</a:t>
            </a:r>
          </a:p>
          <a:p>
            <a:pPr lvl="1" algn="l"/>
            <a:endParaRPr lang="fr-CA" dirty="0">
              <a:solidFill>
                <a:schemeClr val="tx1"/>
              </a:solidFill>
            </a:endParaRPr>
          </a:p>
          <a:p>
            <a:pPr marL="0" indent="0" algn="l">
              <a:buNone/>
            </a:pPr>
            <a:r>
              <a:rPr lang="fr-CA" b="1" dirty="0">
                <a:solidFill>
                  <a:schemeClr val="tx1"/>
                </a:solidFill>
              </a:rPr>
              <a:t>D’où vient cette idée?</a:t>
            </a:r>
          </a:p>
          <a:p>
            <a:pPr algn="l"/>
            <a:r>
              <a:rPr lang="fr-CA" dirty="0">
                <a:solidFill>
                  <a:schemeClr val="tx1"/>
                </a:solidFill>
              </a:rPr>
              <a:t>Le DI vient de la nécessité des </a:t>
            </a:r>
            <a:r>
              <a:rPr lang="fr-CA" i="1" dirty="0" err="1">
                <a:solidFill>
                  <a:schemeClr val="tx1"/>
                </a:solidFill>
              </a:rPr>
              <a:t>frameworks</a:t>
            </a:r>
            <a:r>
              <a:rPr lang="fr-CA" dirty="0">
                <a:solidFill>
                  <a:schemeClr val="tx1"/>
                </a:solidFill>
              </a:rPr>
              <a:t> de faire du </a:t>
            </a:r>
            <a:r>
              <a:rPr lang="fr-CA" dirty="0" err="1">
                <a:solidFill>
                  <a:schemeClr val="tx1"/>
                </a:solidFill>
              </a:rPr>
              <a:t>IoC</a:t>
            </a:r>
            <a:r>
              <a:rPr lang="fr-CA" dirty="0">
                <a:solidFill>
                  <a:schemeClr val="tx1"/>
                </a:solidFill>
              </a:rPr>
              <a:t> (inversion de contrôle). </a:t>
            </a:r>
          </a:p>
          <a:p>
            <a:pPr algn="l"/>
            <a:r>
              <a:rPr lang="fr-CA" dirty="0" err="1">
                <a:solidFill>
                  <a:schemeClr val="tx1"/>
                </a:solidFill>
              </a:rPr>
              <a:t>IoC</a:t>
            </a:r>
            <a:r>
              <a:rPr lang="fr-CA" dirty="0">
                <a:solidFill>
                  <a:schemeClr val="tx1"/>
                </a:solidFill>
              </a:rPr>
              <a:t> : Le contrôle de l’application est géré par le </a:t>
            </a:r>
            <a:r>
              <a:rPr lang="fr-CA" i="1" dirty="0" err="1">
                <a:solidFill>
                  <a:schemeClr val="tx1"/>
                </a:solidFill>
              </a:rPr>
              <a:t>framework</a:t>
            </a:r>
            <a:r>
              <a:rPr lang="fr-CA" dirty="0">
                <a:solidFill>
                  <a:schemeClr val="tx1"/>
                </a:solidFill>
              </a:rPr>
              <a:t> et non le programmeur (dans notre cas </a:t>
            </a:r>
            <a:r>
              <a:rPr lang="fr-CA" dirty="0" err="1">
                <a:solidFill>
                  <a:schemeClr val="tx1"/>
                </a:solidFill>
              </a:rPr>
              <a:t>Asp.Net</a:t>
            </a:r>
            <a:r>
              <a:rPr lang="fr-CA" dirty="0">
                <a:solidFill>
                  <a:schemeClr val="tx1"/>
                </a:solidFill>
              </a:rPr>
              <a:t>). </a:t>
            </a:r>
            <a:r>
              <a:rPr lang="fr-CA" u="sng" dirty="0">
                <a:solidFill>
                  <a:schemeClr val="tx1"/>
                </a:solidFill>
              </a:rPr>
              <a:t>Ce n’est pas le programmeur </a:t>
            </a:r>
            <a:r>
              <a:rPr lang="fr-CA" dirty="0">
                <a:solidFill>
                  <a:schemeClr val="tx1"/>
                </a:solidFill>
              </a:rPr>
              <a:t>qui instancie les objets (contrôleurs, vues, etc.). On veut donc que le </a:t>
            </a:r>
            <a:r>
              <a:rPr lang="fr-CA" dirty="0" err="1">
                <a:solidFill>
                  <a:schemeClr val="tx1"/>
                </a:solidFill>
              </a:rPr>
              <a:t>framework</a:t>
            </a:r>
            <a:r>
              <a:rPr lang="fr-CA" dirty="0">
                <a:solidFill>
                  <a:schemeClr val="tx1"/>
                </a:solidFill>
              </a:rPr>
              <a:t> construit notre objet proprement. </a:t>
            </a:r>
          </a:p>
          <a:p>
            <a:pPr algn="l"/>
            <a:r>
              <a:rPr lang="fr-CA" dirty="0">
                <a:solidFill>
                  <a:schemeClr val="tx1"/>
                </a:solidFill>
              </a:rPr>
              <a:t> L’injection de dépendances est souvent une composante des </a:t>
            </a:r>
            <a:r>
              <a:rPr lang="fr-CA" i="1" dirty="0">
                <a:solidFill>
                  <a:schemeClr val="tx1"/>
                </a:solidFill>
              </a:rPr>
              <a:t>Framework</a:t>
            </a:r>
            <a:r>
              <a:rPr lang="fr-CA" dirty="0">
                <a:solidFill>
                  <a:schemeClr val="tx1"/>
                </a:solidFill>
              </a:rPr>
              <a:t> que vous allez utiliser. </a:t>
            </a:r>
            <a:r>
              <a:rPr lang="fr-CA" dirty="0" err="1">
                <a:solidFill>
                  <a:schemeClr val="tx1"/>
                </a:solidFill>
              </a:rPr>
              <a:t>Asp.Net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Core</a:t>
            </a:r>
            <a:r>
              <a:rPr lang="fr-CA" dirty="0">
                <a:solidFill>
                  <a:schemeClr val="tx1"/>
                </a:solidFill>
              </a:rPr>
              <a:t> par exemple, fournit un DI prêt à l’emploi dès qu’on crée un projet (via le </a:t>
            </a:r>
            <a:r>
              <a:rPr lang="fr-CA" dirty="0" err="1">
                <a:solidFill>
                  <a:schemeClr val="tx1"/>
                </a:solidFill>
              </a:rPr>
              <a:t>ConfigureServices</a:t>
            </a:r>
            <a:r>
              <a:rPr lang="fr-CA" dirty="0">
                <a:solidFill>
                  <a:schemeClr val="tx1"/>
                </a:solidFill>
              </a:rPr>
              <a:t>(…). </a:t>
            </a:r>
          </a:p>
          <a:p>
            <a:pPr algn="l"/>
            <a:endParaRPr lang="fr-CA" dirty="0"/>
          </a:p>
          <a:p>
            <a:pPr algn="l"/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266604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3F2D1B-D1BA-4655-B2DE-586F1716E4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CA" dirty="0"/>
              <a:t>Injection de dépendance, c’est quoi?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E82176-1806-48D9-99B5-9CBA899859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En pratique, on pourra faire ceci :</a:t>
            </a:r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r>
              <a:rPr lang="fr-CA" dirty="0"/>
              <a:t>Au lieu de :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ADBB6A-660E-499A-8223-1E86A8729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05" y="1817217"/>
            <a:ext cx="5233190" cy="152401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F9AEB29-6F36-4E9E-A5D9-1A1D8334F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070553"/>
            <a:ext cx="5233190" cy="18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39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Dependency Injection: </a:t>
            </a:r>
            <a:r>
              <a:rPr lang="en-US" sz="2900" dirty="0" err="1"/>
              <a:t>Pourquoi</a:t>
            </a:r>
            <a:r>
              <a:rPr lang="en-US" sz="2900" dirty="0"/>
              <a:t>?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81000" y="1066800"/>
            <a:ext cx="8610600" cy="50292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/>
                </a:solidFill>
              </a:rPr>
              <a:t>Une application </a:t>
            </a:r>
            <a:r>
              <a:rPr lang="en-US" b="1" dirty="0" err="1">
                <a:solidFill>
                  <a:schemeClr val="tx2"/>
                </a:solidFill>
              </a:rPr>
              <a:t>utilise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certaines</a:t>
            </a:r>
            <a:r>
              <a:rPr lang="en-US" b="1" dirty="0">
                <a:solidFill>
                  <a:schemeClr val="tx2"/>
                </a:solidFill>
              </a:rPr>
              <a:t> items: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Envoie</a:t>
            </a:r>
            <a:r>
              <a:rPr lang="en-US" sz="2000" dirty="0">
                <a:solidFill>
                  <a:schemeClr val="tx2"/>
                </a:solidFill>
              </a:rPr>
              <a:t> de </a:t>
            </a:r>
            <a:r>
              <a:rPr lang="en-US" sz="2000" dirty="0" err="1">
                <a:solidFill>
                  <a:schemeClr val="tx2"/>
                </a:solidFill>
              </a:rPr>
              <a:t>courriels</a:t>
            </a:r>
            <a:endParaRPr lang="en-US" sz="2000" dirty="0">
              <a:solidFill>
                <a:schemeClr val="tx2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Logs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Database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Authentification</a:t>
            </a:r>
            <a:endParaRPr lang="en-US" sz="2000" dirty="0">
              <a:solidFill>
                <a:schemeClr val="tx2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/>
                </a:solidFill>
              </a:rPr>
              <a:t>etc</a:t>
            </a:r>
            <a:endParaRPr lang="en-US" sz="2000" dirty="0">
              <a:solidFill>
                <a:schemeClr val="tx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 On ne </a:t>
            </a:r>
            <a:r>
              <a:rPr lang="en-US" b="1" dirty="0" err="1">
                <a:solidFill>
                  <a:schemeClr val="tx2"/>
                </a:solidFill>
              </a:rPr>
              <a:t>veut</a:t>
            </a:r>
            <a:r>
              <a:rPr lang="en-US" b="1" dirty="0">
                <a:solidFill>
                  <a:schemeClr val="tx2"/>
                </a:solidFill>
              </a:rPr>
              <a:t> pas </a:t>
            </a:r>
            <a:r>
              <a:rPr lang="en-US" b="1" dirty="0" err="1">
                <a:solidFill>
                  <a:schemeClr val="tx2"/>
                </a:solidFill>
              </a:rPr>
              <a:t>créer</a:t>
            </a:r>
            <a:r>
              <a:rPr lang="en-US" b="1" dirty="0">
                <a:solidFill>
                  <a:schemeClr val="tx2"/>
                </a:solidFill>
              </a:rPr>
              <a:t> et </a:t>
            </a:r>
            <a:r>
              <a:rPr lang="en-US" b="1" dirty="0" err="1">
                <a:solidFill>
                  <a:schemeClr val="tx2"/>
                </a:solidFill>
              </a:rPr>
              <a:t>gérer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ces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objets</a:t>
            </a:r>
            <a:r>
              <a:rPr lang="en-US" b="1" dirty="0">
                <a:solidFill>
                  <a:schemeClr val="tx2"/>
                </a:solidFill>
              </a:rPr>
              <a:t> sur </a:t>
            </a:r>
            <a:r>
              <a:rPr lang="en-US" b="1" dirty="0" err="1">
                <a:solidFill>
                  <a:schemeClr val="tx2"/>
                </a:solidFill>
              </a:rPr>
              <a:t>chaque</a:t>
            </a:r>
            <a:r>
              <a:rPr lang="en-US" b="1" dirty="0">
                <a:solidFill>
                  <a:schemeClr val="tx2"/>
                </a:solidFill>
              </a:rPr>
              <a:t> page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On </a:t>
            </a:r>
            <a:r>
              <a:rPr lang="en-US" b="1" dirty="0" err="1">
                <a:solidFill>
                  <a:schemeClr val="tx2"/>
                </a:solidFill>
              </a:rPr>
              <a:t>en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veut</a:t>
            </a:r>
            <a:r>
              <a:rPr lang="en-US" b="1" dirty="0">
                <a:solidFill>
                  <a:schemeClr val="tx2"/>
                </a:solidFill>
              </a:rPr>
              <a:t> pas </a:t>
            </a:r>
            <a:r>
              <a:rPr lang="en-US" b="1" dirty="0" err="1">
                <a:solidFill>
                  <a:schemeClr val="tx2"/>
                </a:solidFill>
              </a:rPr>
              <a:t>ré-inventer</a:t>
            </a:r>
            <a:r>
              <a:rPr lang="en-US" b="1" dirty="0">
                <a:solidFill>
                  <a:schemeClr val="tx2"/>
                </a:solidFill>
              </a:rPr>
              <a:t> la roue:</a:t>
            </a:r>
          </a:p>
          <a:p>
            <a:pPr algn="l"/>
            <a:r>
              <a:rPr lang="en-US" b="1" i="1" dirty="0">
                <a:solidFill>
                  <a:schemeClr val="accent3"/>
                </a:solidFill>
              </a:rPr>
              <a:t>Un bon </a:t>
            </a:r>
            <a:r>
              <a:rPr lang="en-US" b="1" i="1" dirty="0" err="1">
                <a:solidFill>
                  <a:schemeClr val="accent3"/>
                </a:solidFill>
              </a:rPr>
              <a:t>programmeur</a:t>
            </a:r>
            <a:r>
              <a:rPr lang="en-US" b="1" i="1" dirty="0">
                <a:solidFill>
                  <a:schemeClr val="accent3"/>
                </a:solidFill>
              </a:rPr>
              <a:t> </a:t>
            </a:r>
            <a:r>
              <a:rPr lang="en-US" b="1" i="1" dirty="0" err="1">
                <a:solidFill>
                  <a:schemeClr val="accent3"/>
                </a:solidFill>
              </a:rPr>
              <a:t>est</a:t>
            </a:r>
            <a:r>
              <a:rPr lang="en-US" b="1" i="1" dirty="0">
                <a:solidFill>
                  <a:schemeClr val="accent3"/>
                </a:solidFill>
              </a:rPr>
              <a:t> </a:t>
            </a:r>
            <a:r>
              <a:rPr lang="en-US" b="1" i="1" dirty="0" err="1">
                <a:solidFill>
                  <a:schemeClr val="accent3"/>
                </a:solidFill>
              </a:rPr>
              <a:t>paresseux</a:t>
            </a:r>
            <a:r>
              <a:rPr lang="en-US" b="1" i="1" dirty="0">
                <a:solidFill>
                  <a:schemeClr val="accent3"/>
                </a:solidFill>
              </a:rPr>
              <a:t> et </a:t>
            </a:r>
            <a:r>
              <a:rPr lang="en-US" b="1" i="1" dirty="0" err="1">
                <a:solidFill>
                  <a:schemeClr val="accent3"/>
                </a:solidFill>
              </a:rPr>
              <a:t>efficace</a:t>
            </a:r>
            <a:r>
              <a:rPr lang="en-US" b="1" i="1" dirty="0">
                <a:solidFill>
                  <a:schemeClr val="accent3"/>
                </a:solidFill>
              </a:rPr>
              <a:t>!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</a:rPr>
              <a:t>Aide à assembler les </a:t>
            </a:r>
            <a:r>
              <a:rPr lang="en-US" b="1" dirty="0" err="1">
                <a:solidFill>
                  <a:schemeClr val="tx2"/>
                </a:solidFill>
              </a:rPr>
              <a:t>pièces</a:t>
            </a:r>
            <a:r>
              <a:rPr lang="en-US" b="1" dirty="0">
                <a:solidFill>
                  <a:schemeClr val="tx2"/>
                </a:solidFill>
              </a:rPr>
              <a:t> de </a:t>
            </a:r>
            <a:r>
              <a:rPr lang="en-US" b="1" dirty="0" err="1">
                <a:solidFill>
                  <a:schemeClr val="tx2"/>
                </a:solidFill>
              </a:rPr>
              <a:t>l’application</a:t>
            </a:r>
            <a:br>
              <a:rPr lang="en-US" b="1" dirty="0">
                <a:solidFill>
                  <a:schemeClr val="tx2"/>
                </a:solidFill>
              </a:rPr>
            </a:br>
            <a:r>
              <a:rPr lang="en-US" b="1" dirty="0">
                <a:solidFill>
                  <a:schemeClr val="tx2"/>
                </a:solidFill>
              </a:rPr>
              <a:t> (MS </a:t>
            </a:r>
            <a:r>
              <a:rPr lang="en-US" b="1" dirty="0" err="1">
                <a:solidFill>
                  <a:schemeClr val="tx2"/>
                </a:solidFill>
              </a:rPr>
              <a:t>ou</a:t>
            </a:r>
            <a:r>
              <a:rPr lang="en-US" b="1" dirty="0">
                <a:solidFill>
                  <a:schemeClr val="tx2"/>
                </a:solidFill>
              </a:rPr>
              <a:t> Third party)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643" y="4648200"/>
            <a:ext cx="3257357" cy="24886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309616"/>
            <a:ext cx="2032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Dependency Injection: Comment?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tx2"/>
                </a:solidFill>
              </a:rPr>
              <a:t>Les </a:t>
            </a:r>
            <a:r>
              <a:rPr lang="en-US" b="1" dirty="0" err="1">
                <a:solidFill>
                  <a:schemeClr val="tx2"/>
                </a:solidFill>
              </a:rPr>
              <a:t>objets</a:t>
            </a:r>
            <a:r>
              <a:rPr lang="en-US" b="1" dirty="0">
                <a:solidFill>
                  <a:schemeClr val="tx2"/>
                </a:solidFill>
              </a:rPr>
              <a:t> de la </a:t>
            </a:r>
            <a:r>
              <a:rPr lang="en-US" b="1" dirty="0" err="1">
                <a:solidFill>
                  <a:schemeClr val="tx2"/>
                </a:solidFill>
              </a:rPr>
              <a:t>fonctionnalité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sont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encapsulés</a:t>
            </a:r>
            <a:endParaRPr lang="en-US" b="1" dirty="0">
              <a:solidFill>
                <a:schemeClr val="tx2"/>
              </a:solidFill>
            </a:endParaRPr>
          </a:p>
          <a:p>
            <a:pPr algn="l"/>
            <a:r>
              <a:rPr lang="en-US" b="1" dirty="0">
                <a:solidFill>
                  <a:schemeClr val="tx2"/>
                </a:solidFill>
              </a:rPr>
              <a:t>IOC (inversion of control container) </a:t>
            </a:r>
            <a:r>
              <a:rPr lang="en-US" b="1" dirty="0" err="1">
                <a:solidFill>
                  <a:schemeClr val="tx2"/>
                </a:solidFill>
              </a:rPr>
              <a:t>créé</a:t>
            </a:r>
            <a:r>
              <a:rPr lang="en-US" b="1" dirty="0">
                <a:solidFill>
                  <a:schemeClr val="tx2"/>
                </a:solidFill>
              </a:rPr>
              <a:t> un </a:t>
            </a:r>
            <a:r>
              <a:rPr lang="en-US" b="1" dirty="0" err="1">
                <a:solidFill>
                  <a:schemeClr val="tx2"/>
                </a:solidFill>
              </a:rPr>
              <a:t>objet</a:t>
            </a:r>
            <a:r>
              <a:rPr lang="en-US" b="1" dirty="0">
                <a:solidFill>
                  <a:schemeClr val="tx2"/>
                </a:solidFill>
              </a:rPr>
              <a:t> par </a:t>
            </a:r>
            <a:r>
              <a:rPr lang="en-US" b="1" dirty="0" err="1">
                <a:solidFill>
                  <a:schemeClr val="tx2"/>
                </a:solidFill>
              </a:rPr>
              <a:t>classe</a:t>
            </a:r>
            <a:r>
              <a:rPr lang="en-US" b="1" dirty="0">
                <a:solidFill>
                  <a:schemeClr val="tx2"/>
                </a:solidFill>
              </a:rPr>
              <a:t> et </a:t>
            </a:r>
            <a:r>
              <a:rPr lang="en-US" b="1" dirty="0" err="1">
                <a:solidFill>
                  <a:schemeClr val="tx2"/>
                </a:solidFill>
              </a:rPr>
              <a:t>injecte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tous</a:t>
            </a:r>
            <a:r>
              <a:rPr lang="en-US" b="1" dirty="0">
                <a:solidFill>
                  <a:schemeClr val="tx2"/>
                </a:solidFill>
              </a:rPr>
              <a:t> les </a:t>
            </a:r>
            <a:r>
              <a:rPr lang="en-US" b="1" dirty="0" err="1">
                <a:solidFill>
                  <a:schemeClr val="tx2"/>
                </a:solidFill>
              </a:rPr>
              <a:t>objets</a:t>
            </a:r>
            <a:r>
              <a:rPr lang="en-US" b="1" dirty="0">
                <a:solidFill>
                  <a:schemeClr val="tx2"/>
                </a:solidFill>
              </a:rPr>
              <a:t> via </a:t>
            </a:r>
            <a:r>
              <a:rPr lang="en-US" b="1" dirty="0" err="1">
                <a:solidFill>
                  <a:schemeClr val="tx2"/>
                </a:solidFill>
              </a:rPr>
              <a:t>celui</a:t>
            </a:r>
            <a:r>
              <a:rPr lang="en-US" b="1" dirty="0">
                <a:solidFill>
                  <a:schemeClr val="tx2"/>
                </a:solidFill>
              </a:rPr>
              <a:t>-ci</a:t>
            </a:r>
          </a:p>
          <a:p>
            <a:pPr algn="l"/>
            <a:r>
              <a:rPr lang="en-US" b="1" dirty="0">
                <a:solidFill>
                  <a:schemeClr val="tx2"/>
                </a:solidFill>
              </a:rPr>
              <a:t>Les </a:t>
            </a:r>
            <a:r>
              <a:rPr lang="en-US" b="1" dirty="0" err="1">
                <a:solidFill>
                  <a:schemeClr val="tx2"/>
                </a:solidFill>
              </a:rPr>
              <a:t>objets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sont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donc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créés</a:t>
            </a:r>
            <a:r>
              <a:rPr lang="en-US" b="1" dirty="0">
                <a:solidFill>
                  <a:schemeClr val="tx2"/>
                </a:solidFill>
              </a:rPr>
              <a:t> une </a:t>
            </a:r>
            <a:r>
              <a:rPr lang="en-US" b="1" dirty="0" err="1">
                <a:solidFill>
                  <a:schemeClr val="tx2"/>
                </a:solidFill>
              </a:rPr>
              <a:t>fois</a:t>
            </a:r>
            <a:r>
              <a:rPr lang="en-US" b="1" dirty="0">
                <a:solidFill>
                  <a:schemeClr val="tx2"/>
                </a:solidFill>
              </a:rPr>
              <a:t> via le Container</a:t>
            </a:r>
          </a:p>
          <a:p>
            <a:pPr algn="l"/>
            <a:endParaRPr lang="en-US" b="1" dirty="0">
              <a:solidFill>
                <a:schemeClr val="tx2"/>
              </a:solidFill>
            </a:endParaRPr>
          </a:p>
          <a:p>
            <a:pPr algn="l"/>
            <a:r>
              <a:rPr lang="en-US" b="1" dirty="0">
                <a:solidFill>
                  <a:schemeClr val="tx2"/>
                </a:solidFill>
              </a:rPr>
              <a:t>On </a:t>
            </a:r>
            <a:r>
              <a:rPr lang="en-US" b="1" dirty="0" err="1">
                <a:solidFill>
                  <a:schemeClr val="tx2"/>
                </a:solidFill>
              </a:rPr>
              <a:t>limite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ainsi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l’interdépendance</a:t>
            </a:r>
            <a:r>
              <a:rPr lang="en-US" b="1" dirty="0">
                <a:solidFill>
                  <a:schemeClr val="tx2"/>
                </a:solidFill>
              </a:rPr>
              <a:t> entre les classes.</a:t>
            </a:r>
          </a:p>
          <a:p>
            <a:pPr algn="l"/>
            <a:endParaRPr lang="en-US" b="1" dirty="0">
              <a:solidFill>
                <a:schemeClr val="tx2"/>
              </a:solidFill>
            </a:endParaRPr>
          </a:p>
          <a:p>
            <a:pPr algn="l"/>
            <a:r>
              <a:rPr lang="en-US" b="1" dirty="0">
                <a:solidFill>
                  <a:schemeClr val="tx2"/>
                </a:solidFill>
              </a:rPr>
              <a:t>Dans Core: on </a:t>
            </a:r>
            <a:r>
              <a:rPr lang="en-US" b="1" dirty="0" err="1">
                <a:solidFill>
                  <a:schemeClr val="tx2"/>
                </a:solidFill>
              </a:rPr>
              <a:t>utilise</a:t>
            </a:r>
            <a:r>
              <a:rPr lang="en-US" b="1" dirty="0">
                <a:solidFill>
                  <a:schemeClr val="tx2"/>
                </a:solidFill>
              </a:rPr>
              <a:t> le IOC built-in </a:t>
            </a:r>
            <a:r>
              <a:rPr lang="en-US" b="1" dirty="0" err="1">
                <a:solidFill>
                  <a:schemeClr val="tx2"/>
                </a:solidFill>
              </a:rPr>
              <a:t>appelé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Services</a:t>
            </a:r>
            <a:r>
              <a:rPr lang="en-US" b="1" dirty="0">
                <a:solidFill>
                  <a:schemeClr val="tx2"/>
                </a:solidFill>
              </a:rPr>
              <a:t>.</a:t>
            </a:r>
          </a:p>
          <a:p>
            <a:pPr algn="l"/>
            <a:endParaRPr lang="en-US" b="1" dirty="0">
              <a:solidFill>
                <a:schemeClr val="accent3"/>
              </a:solidFill>
            </a:endParaRPr>
          </a:p>
        </p:txBody>
      </p:sp>
      <p:pic>
        <p:nvPicPr>
          <p:cNvPr id="8" name="bricks and hat">
            <a:extLst>
              <a:ext uri="{FF2B5EF4-FFF2-40B4-BE49-F238E27FC236}">
                <a16:creationId xmlns:a16="http://schemas.microsoft.com/office/drawing/2014/main" id="{544642DA-0FC3-49CF-9AEA-A6323E3905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508" y="4436055"/>
            <a:ext cx="3491092" cy="242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14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Types de services dans .NET Core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" y="1371600"/>
            <a:ext cx="6019800" cy="4724400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Framework Services: 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IApplicationBuilder</a:t>
            </a:r>
            <a:endParaRPr lang="en-US" sz="22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IHostingEnvironment</a:t>
            </a:r>
            <a:endParaRPr lang="en-US" sz="22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IFactoryLogger</a:t>
            </a:r>
            <a:endParaRPr lang="en-US" sz="22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Etc</a:t>
            </a:r>
            <a:br>
              <a:rPr lang="en-US" sz="2200" dirty="0">
                <a:solidFill>
                  <a:schemeClr val="accent3">
                    <a:lumMod val="75000"/>
                  </a:schemeClr>
                </a:solidFill>
              </a:rPr>
            </a:br>
            <a:endParaRPr lang="en-US" sz="2200" dirty="0">
              <a:solidFill>
                <a:schemeClr val="accent3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Applications Services: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Services </a:t>
            </a:r>
            <a:r>
              <a:rPr lang="en-US" sz="2200" dirty="0" err="1">
                <a:solidFill>
                  <a:schemeClr val="accent3">
                    <a:lumMod val="75000"/>
                  </a:schemeClr>
                </a:solidFill>
              </a:rPr>
              <a:t>personnalisés</a:t>
            </a:r>
            <a:endParaRPr lang="en-US" sz="22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Services third Party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6225178" y="1676400"/>
            <a:ext cx="1632947" cy="914400"/>
          </a:xfrm>
          <a:prstGeom prst="wedgeRoundRectCallout">
            <a:avLst>
              <a:gd name="adj1" fmla="val 51125"/>
              <a:gd name="adj2" fmla="val 725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600" b="1" dirty="0" err="1">
                <a:solidFill>
                  <a:schemeClr val="accent4"/>
                </a:solidFill>
              </a:rPr>
              <a:t>Chacun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</a:rPr>
              <a:t>sa</a:t>
            </a:r>
            <a:r>
              <a:rPr lang="en-US" sz="1600" b="1" dirty="0">
                <a:solidFill>
                  <a:schemeClr val="accent4"/>
                </a:solidFill>
              </a:rPr>
              <a:t> job!</a:t>
            </a:r>
          </a:p>
          <a:p>
            <a:pPr algn="ctr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2167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61416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IoC</a:t>
            </a:r>
            <a:r>
              <a:rPr lang="en-US" dirty="0">
                <a:solidFill>
                  <a:schemeClr val="accent1"/>
                </a:solidFill>
              </a:rPr>
              <a:t> Container</a:t>
            </a: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152400" y="1447800"/>
            <a:ext cx="8839200" cy="26670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IoC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responsable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 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création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de la suppression (dispose) et de la gestion des services.</a:t>
            </a:r>
          </a:p>
          <a:p>
            <a:pPr algn="l"/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Il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permet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d’injecter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les services aux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endroits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désirés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au lieu des les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recréer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 </a:t>
            </a:r>
            <a:endParaRPr lang="fr-CA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11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378380-6D51-4FA2-B9E6-58AECD0BD1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c16adb-e705-41f7-929d-d0e6df3ae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9C33DB-AB3E-40E2-8752-262EDCC3908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040C35C-6C86-425D-8A6A-582BA076CCB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6836</TotalTime>
  <Words>1067</Words>
  <Application>Microsoft Office PowerPoint</Application>
  <PresentationFormat>Affichage à l'écran (4:3)</PresentationFormat>
  <Paragraphs>168</Paragraphs>
  <Slides>15</Slides>
  <Notes>7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Office Theme</vt:lpstr>
      <vt:lpstr>Présentation PowerPoint</vt:lpstr>
      <vt:lpstr>Programmation Web Transactionnelle</vt:lpstr>
      <vt:lpstr>Principes S.O.L.I.D. en POO</vt:lpstr>
      <vt:lpstr>Injection de dépendance, c’est quoi?</vt:lpstr>
      <vt:lpstr>Injection de dépendance, c’est quoi?</vt:lpstr>
      <vt:lpstr>Dependency Injection: Pourquoi?</vt:lpstr>
      <vt:lpstr>Dependency Injection: Comment?</vt:lpstr>
      <vt:lpstr>Types de services dans .NET Core</vt:lpstr>
      <vt:lpstr>IoC Container</vt:lpstr>
      <vt:lpstr>IoC Container</vt:lpstr>
      <vt:lpstr>Exemple type Framework: Razor RunTime Compilation</vt:lpstr>
      <vt:lpstr>Exemple type Service personnalisé </vt:lpstr>
      <vt:lpstr>Types de Dependency Injection</vt:lpstr>
      <vt:lpstr>Middleware 3 méthodes pour enregistrer un service</vt:lpstr>
      <vt:lpstr>Beaucoup de librairies pour faire la même chose.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Giroux Veilleux Thierry</cp:lastModifiedBy>
  <cp:revision>121</cp:revision>
  <dcterms:created xsi:type="dcterms:W3CDTF">2012-04-23T14:57:20Z</dcterms:created>
  <dcterms:modified xsi:type="dcterms:W3CDTF">2021-10-01T20:49:11Z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